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5"/>
  </p:sldMasterIdLst>
  <p:notesMasterIdLst>
    <p:notesMasterId r:id="rId28"/>
  </p:notesMasterIdLst>
  <p:sldIdLst>
    <p:sldId id="258" r:id="rId6"/>
    <p:sldId id="277" r:id="rId7"/>
    <p:sldId id="292" r:id="rId8"/>
    <p:sldId id="263" r:id="rId9"/>
    <p:sldId id="268" r:id="rId10"/>
    <p:sldId id="269" r:id="rId11"/>
    <p:sldId id="342" r:id="rId12"/>
    <p:sldId id="341" r:id="rId13"/>
    <p:sldId id="262" r:id="rId14"/>
    <p:sldId id="267" r:id="rId15"/>
    <p:sldId id="265" r:id="rId16"/>
    <p:sldId id="270" r:id="rId17"/>
    <p:sldId id="264" r:id="rId18"/>
    <p:sldId id="266" r:id="rId19"/>
    <p:sldId id="271" r:id="rId20"/>
    <p:sldId id="324" r:id="rId21"/>
    <p:sldId id="325" r:id="rId22"/>
    <p:sldId id="326" r:id="rId23"/>
    <p:sldId id="339" r:id="rId24"/>
    <p:sldId id="259" r:id="rId25"/>
    <p:sldId id="354" r:id="rId26"/>
    <p:sldId id="338" r:id="rId27"/>
  </p:sldIdLst>
  <p:sldSz cx="9144000" cy="6858000" type="screen4x3"/>
  <p:notesSz cx="20567650" cy="294592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E"/>
    <a:srgbClr val="C10041"/>
    <a:srgbClr val="009CDD"/>
    <a:srgbClr val="8DB335"/>
    <a:srgbClr val="DC931A"/>
    <a:srgbClr val="462A7E"/>
    <a:srgbClr val="C9D200"/>
    <a:srgbClr val="D7E35D"/>
    <a:srgbClr val="294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912648" cy="1472962"/>
          </a:xfrm>
          <a:prstGeom prst="rect">
            <a:avLst/>
          </a:prstGeom>
        </p:spPr>
        <p:txBody>
          <a:bodyPr vert="horz" lIns="285860" tIns="142930" rIns="285860" bIns="142930" rtlCol="0"/>
          <a:lstStyle>
            <a:lvl1pPr algn="l">
              <a:defRPr sz="38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11650242" y="0"/>
            <a:ext cx="8912648" cy="1472962"/>
          </a:xfrm>
          <a:prstGeom prst="rect">
            <a:avLst/>
          </a:prstGeom>
        </p:spPr>
        <p:txBody>
          <a:bodyPr vert="horz" lIns="285860" tIns="142930" rIns="285860" bIns="142930" rtlCol="0"/>
          <a:lstStyle>
            <a:lvl1pPr algn="r">
              <a:defRPr sz="3800"/>
            </a:lvl1pPr>
          </a:lstStyle>
          <a:p>
            <a:fld id="{9B81B807-1F23-428A-B1A1-7149491CFBAD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2209800"/>
            <a:ext cx="14728825" cy="11047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85860" tIns="142930" rIns="285860" bIns="14293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2056765" y="13993138"/>
            <a:ext cx="16454120" cy="13256657"/>
          </a:xfrm>
          <a:prstGeom prst="rect">
            <a:avLst/>
          </a:prstGeom>
        </p:spPr>
        <p:txBody>
          <a:bodyPr vert="horz" lIns="285860" tIns="142930" rIns="285860" bIns="142930" rtlCol="0">
            <a:normAutofit/>
          </a:bodyPr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27981163"/>
            <a:ext cx="8912648" cy="1472962"/>
          </a:xfrm>
          <a:prstGeom prst="rect">
            <a:avLst/>
          </a:prstGeom>
        </p:spPr>
        <p:txBody>
          <a:bodyPr vert="horz" lIns="285860" tIns="142930" rIns="285860" bIns="142930" rtlCol="0" anchor="b"/>
          <a:lstStyle>
            <a:lvl1pPr algn="l">
              <a:defRPr sz="38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11650242" y="27981163"/>
            <a:ext cx="8912648" cy="1472962"/>
          </a:xfrm>
          <a:prstGeom prst="rect">
            <a:avLst/>
          </a:prstGeom>
        </p:spPr>
        <p:txBody>
          <a:bodyPr vert="horz" lIns="285860" tIns="142930" rIns="285860" bIns="142930" rtlCol="0" anchor="b"/>
          <a:lstStyle>
            <a:lvl1pPr algn="r">
              <a:defRPr sz="3800"/>
            </a:lvl1pPr>
          </a:lstStyle>
          <a:p>
            <a:fld id="{124AADEE-2B6F-49B9-A71F-0D447ED7DC8C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675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9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tabLst>
                <a:tab pos="2263056" algn="l"/>
                <a:tab pos="4526112" algn="l"/>
                <a:tab pos="6789169" algn="l"/>
                <a:tab pos="9052225" algn="l"/>
              </a:tabLst>
            </a:pPr>
            <a:fld id="{24BAB1EF-D112-49DB-A7B1-FC3C7652491D}" type="slidenum">
              <a:rPr lang="nb-NO">
                <a:solidFill>
                  <a:srgbClr val="000000"/>
                </a:solidFill>
                <a:latin typeface="Times New Roman" pitchFamily="18" charset="0"/>
                <a:ea typeface="Microsoft YaHei" charset="0"/>
              </a:rPr>
              <a:pPr>
                <a:tabLst>
                  <a:tab pos="2263056" algn="l"/>
                  <a:tab pos="4526112" algn="l"/>
                  <a:tab pos="6789169" algn="l"/>
                  <a:tab pos="9052225" algn="l"/>
                </a:tabLst>
              </a:pPr>
              <a:t>2</a:t>
            </a:fld>
            <a:endParaRPr lang="nb-NO" dirty="0">
              <a:solidFill>
                <a:srgbClr val="000000"/>
              </a:solidFill>
              <a:latin typeface="Times New Roman" pitchFamily="18" charset="0"/>
              <a:ea typeface="Microsoft YaHei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none" anchor="ctr"/>
          <a:lstStyle/>
          <a:p>
            <a:endParaRPr lang="da-DK">
              <a:latin typeface="Times New Roman" pitchFamily="18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A20EA2-79FB-0848-B7D3-F7F668FF1978}" type="slidenum">
              <a:rPr lang="en-US"/>
              <a:pPr/>
              <a:t>22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24175" y="2209800"/>
            <a:ext cx="14728825" cy="110474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3947" y="13990100"/>
            <a:ext cx="16459761" cy="13260710"/>
          </a:xfrm>
        </p:spPr>
        <p:txBody>
          <a:bodyPr/>
          <a:lstStyle/>
          <a:p>
            <a:r>
              <a:rPr lang="da-DK"/>
              <a:t>Hovedprincippet for udbredelsen og forankringen af et velfungerende kvalitetssystem i hele SDDK vil som sagt være, at vi bygger på ”det bedste af det bedste” af det, som allerede fungerer i vores eksisterende kvalitetssystem, og så breder vi det ud og forankrer det i hele SDDK.</a:t>
            </a:r>
          </a:p>
          <a:p>
            <a:r>
              <a:rPr lang="da-DK"/>
              <a:t>Vi er opmærksomme på, at for at få dette til at fungere, skal vi sikre involveringen af alle berørte parter i organisationen.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1976445"/>
            <a:ext cx="91567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1955808"/>
            <a:ext cx="9144000" cy="2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1026" name="Picture 2" descr="C:\Users\MartinRK\Desktop\JNdatahaand.jp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2143116"/>
            <a:ext cx="9144000" cy="235915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12" name="Picture 3" descr="C:\Users\MartinRK\Desktop\JNdataeye.jp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2143116"/>
            <a:ext cx="9144000" cy="235915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1026" name="Picture 2" descr="C:\Documents and Settings\uht\Desktop\image10_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570"/>
            <a:ext cx="9144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4572008"/>
            <a:ext cx="9144000" cy="2285992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3200" dirty="0">
              <a:latin typeface="TitilliumMaps29L" pitchFamily="50" charset="0"/>
            </a:endParaRPr>
          </a:p>
        </p:txBody>
      </p:sp>
      <p:pic>
        <p:nvPicPr>
          <p:cNvPr id="11" name="Picture 4" descr="C:\Users\MartinRK\Desktop\JN_DATA_blue_PayOff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9620" y="1428736"/>
            <a:ext cx="1990100" cy="515876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 userDrawn="1"/>
        </p:nvSpPr>
        <p:spPr>
          <a:xfrm>
            <a:off x="0" y="4500570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28662" y="4929198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pic>
        <p:nvPicPr>
          <p:cNvPr id="10" name="Picture 2" descr="C:\Users\MartinRK\Desktop\JN_design_element_gra#100175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16" y="142852"/>
            <a:ext cx="2116507" cy="99218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2141545"/>
            <a:ext cx="9144000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3988" y="871538"/>
            <a:ext cx="8307387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93B20B-C3BE-458D-AE97-47C3029448E0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81BAA-9B6F-49B5-8C3F-53A7A9B7215A}" type="datetimeFigureOut">
              <a:rPr lang="da-DK" smtClean="0"/>
              <a:pPr/>
              <a:t>04-12-2024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4619C-5079-4B13-A434-532D69BA9D25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29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latin typeface="TitilliumMaps29L" pitchFamily="50" charset="0"/>
            </a:endParaRPr>
          </a:p>
        </p:txBody>
      </p:sp>
      <p:pic>
        <p:nvPicPr>
          <p:cNvPr id="8" name="Picture 2" descr="C:\Users\MartinRK\Desktop\JN_DATA_white_PayOff.png"/>
          <p:cNvPicPr>
            <a:picLocks noChangeAspect="1" noChangeArrowheads="1"/>
          </p:cNvPicPr>
          <p:nvPr/>
        </p:nvPicPr>
        <p:blipFill>
          <a:blip r:embed="rId20" cstate="screen"/>
          <a:srcRect/>
          <a:stretch>
            <a:fillRect/>
          </a:stretch>
        </p:blipFill>
        <p:spPr bwMode="auto">
          <a:xfrm>
            <a:off x="7500990" y="6357958"/>
            <a:ext cx="1428728" cy="370357"/>
          </a:xfrm>
          <a:prstGeom prst="rect">
            <a:avLst/>
          </a:prstGeom>
          <a:noFill/>
        </p:spPr>
      </p:pic>
      <p:sp>
        <p:nvSpPr>
          <p:cNvPr id="9" name="Rektangel 8"/>
          <p:cNvSpPr/>
          <p:nvPr/>
        </p:nvSpPr>
        <p:spPr>
          <a:xfrm>
            <a:off x="0" y="6143644"/>
            <a:ext cx="9144000" cy="71438"/>
          </a:xfrm>
          <a:prstGeom prst="rect">
            <a:avLst/>
          </a:prstGeom>
          <a:solidFill>
            <a:srgbClr val="C9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63" r:id="rId12"/>
    <p:sldLayoutId id="2147483662" r:id="rId13"/>
    <p:sldLayoutId id="2147483660" r:id="rId14"/>
    <p:sldLayoutId id="2147483661" r:id="rId15"/>
    <p:sldLayoutId id="2147483665" r:id="rId16"/>
    <p:sldLayoutId id="2147483664" r:id="rId17"/>
    <p:sldLayoutId id="2147483680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Kvalitetsomkostninger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0"/>
            <a:ext cx="78867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"/>
            <a:ext cx="8010525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0"/>
            <a:ext cx="799147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0"/>
            <a:ext cx="6343650" cy="6100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764536" cy="573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boks 1"/>
          <p:cNvSpPr txBox="1"/>
          <p:nvPr/>
        </p:nvSpPr>
        <p:spPr>
          <a:xfrm>
            <a:off x="179512" y="332656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Kvalitetssikrings ’metoder’</a:t>
            </a:r>
          </a:p>
          <a:p>
            <a:endParaRPr lang="da-DK" dirty="0"/>
          </a:p>
          <a:p>
            <a:r>
              <a:rPr lang="da-DK" dirty="0"/>
              <a:t>Godkendelse</a:t>
            </a:r>
          </a:p>
          <a:p>
            <a:endParaRPr lang="da-DK" dirty="0"/>
          </a:p>
          <a:p>
            <a:r>
              <a:rPr lang="da-DK" dirty="0"/>
              <a:t>Kollegagennemgang</a:t>
            </a:r>
          </a:p>
          <a:p>
            <a:r>
              <a:rPr lang="da-DK" dirty="0" err="1"/>
              <a:t>Review</a:t>
            </a:r>
            <a:endParaRPr lang="da-DK" dirty="0"/>
          </a:p>
          <a:p>
            <a:r>
              <a:rPr lang="da-DK" dirty="0"/>
              <a:t>Inspektion</a:t>
            </a:r>
          </a:p>
          <a:p>
            <a:endParaRPr lang="da-DK" dirty="0"/>
          </a:p>
          <a:p>
            <a:r>
              <a:rPr lang="da-DK" dirty="0"/>
              <a:t>Afprøvning</a:t>
            </a:r>
          </a:p>
          <a:p>
            <a:r>
              <a:rPr lang="da-DK" dirty="0"/>
              <a:t>Test</a:t>
            </a:r>
          </a:p>
          <a:p>
            <a:endParaRPr lang="da-DK" dirty="0"/>
          </a:p>
          <a:p>
            <a:r>
              <a:rPr lang="da-DK" dirty="0"/>
              <a:t>Revision</a:t>
            </a:r>
          </a:p>
          <a:p>
            <a:r>
              <a:rPr lang="da-DK" dirty="0"/>
              <a:t>Kvalitets audit</a:t>
            </a:r>
          </a:p>
          <a:p>
            <a:endParaRPr lang="da-DK" dirty="0"/>
          </a:p>
          <a:p>
            <a:r>
              <a:rPr lang="da-DK" dirty="0"/>
              <a:t>Certificeringer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124075" y="6356350"/>
            <a:ext cx="1573213" cy="3444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tabLst>
                <a:tab pos="723900" algn="l"/>
                <a:tab pos="1447800" algn="l"/>
              </a:tabLst>
            </a:pPr>
            <a:fld id="{AE68C783-6142-45FD-BDCC-070BC3E2D54E}" type="slidenum">
              <a:rPr lang="en-US">
                <a:solidFill>
                  <a:schemeClr val="tx1"/>
                </a:solidFill>
                <a:latin typeface="Arial" pitchFamily="34" charset="0"/>
              </a:rPr>
              <a:pPr algn="l">
                <a:tabLst>
                  <a:tab pos="723900" algn="l"/>
                  <a:tab pos="1447800" algn="l"/>
                </a:tabLst>
              </a:pPr>
              <a:t>16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792163"/>
          </a:xfrm>
        </p:spPr>
        <p:txBody>
          <a:bodyPr/>
          <a:lstStyle/>
          <a:p>
            <a:pPr algn="l" eaLnBrk="1" hangingPunct="1">
              <a:defRPr/>
            </a:pPr>
            <a:r>
              <a:rPr lang="da-DK" sz="3200" dirty="0">
                <a:ea typeface="Microsoft YaHei" charset="0"/>
                <a:cs typeface="+mj-cs"/>
              </a:rPr>
              <a:t>Intern audit</a:t>
            </a:r>
          </a:p>
        </p:txBody>
      </p:sp>
      <p:pic>
        <p:nvPicPr>
          <p:cNvPr id="7065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584" y="980728"/>
            <a:ext cx="7348537" cy="4967287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124075" y="6356350"/>
            <a:ext cx="1573213" cy="3444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tabLst>
                <a:tab pos="723900" algn="l"/>
                <a:tab pos="1447800" algn="l"/>
              </a:tabLst>
            </a:pPr>
            <a:fld id="{A2A108CE-56A5-4AB6-8849-CB2A3E5259E4}" type="slidenum">
              <a:rPr lang="en-US">
                <a:solidFill>
                  <a:schemeClr val="tx1"/>
                </a:solidFill>
                <a:latin typeface="Arial" pitchFamily="34" charset="0"/>
              </a:rPr>
              <a:pPr algn="l">
                <a:tabLst>
                  <a:tab pos="723900" algn="l"/>
                  <a:tab pos="1447800" algn="l"/>
                </a:tabLst>
              </a:pPr>
              <a:t>17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792163"/>
          </a:xfrm>
        </p:spPr>
        <p:txBody>
          <a:bodyPr/>
          <a:lstStyle/>
          <a:p>
            <a:pPr algn="l" eaLnBrk="1" hangingPunct="1">
              <a:defRPr/>
            </a:pPr>
            <a:r>
              <a:rPr lang="da-DK" sz="3200" dirty="0">
                <a:ea typeface="Microsoft YaHei" charset="0"/>
                <a:cs typeface="+mj-cs"/>
              </a:rPr>
              <a:t>Er tingene som vi tror, de er?</a:t>
            </a:r>
          </a:p>
        </p:txBody>
      </p:sp>
      <p:pic>
        <p:nvPicPr>
          <p:cNvPr id="7168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3988" y="1776413"/>
            <a:ext cx="8990012" cy="3902075"/>
          </a:xfrm>
        </p:spPr>
      </p:pic>
      <p:sp>
        <p:nvSpPr>
          <p:cNvPr id="68613" name="Oval 4"/>
          <p:cNvSpPr>
            <a:spLocks noChangeArrowheads="1"/>
          </p:cNvSpPr>
          <p:nvPr/>
        </p:nvSpPr>
        <p:spPr bwMode="auto">
          <a:xfrm>
            <a:off x="4335463" y="1911350"/>
            <a:ext cx="4524375" cy="3767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a-DK">
              <a:latin typeface="Calibri" charset="0"/>
              <a:ea typeface="ＭＳ Ｐゴシック" charset="0"/>
              <a:cs typeface="Microsoft YaHe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124075" y="6356350"/>
            <a:ext cx="1573213" cy="3444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tabLst>
                <a:tab pos="723900" algn="l"/>
                <a:tab pos="1447800" algn="l"/>
              </a:tabLst>
            </a:pPr>
            <a:fld id="{EE930E1B-F246-4C03-B7A4-39ED536753F7}" type="slidenum">
              <a:rPr lang="en-US">
                <a:solidFill>
                  <a:schemeClr val="tx1"/>
                </a:solidFill>
                <a:latin typeface="Arial" pitchFamily="34" charset="0"/>
              </a:rPr>
              <a:pPr algn="l">
                <a:tabLst>
                  <a:tab pos="723900" algn="l"/>
                  <a:tab pos="1447800" algn="l"/>
                </a:tabLst>
              </a:pPr>
              <a:t>18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792163"/>
          </a:xfrm>
        </p:spPr>
        <p:txBody>
          <a:bodyPr/>
          <a:lstStyle/>
          <a:p>
            <a:pPr algn="l" eaLnBrk="1" hangingPunct="1">
              <a:defRPr/>
            </a:pPr>
            <a:r>
              <a:rPr lang="da-DK" sz="3200" dirty="0">
                <a:ea typeface="Microsoft YaHei" charset="0"/>
                <a:cs typeface="+mj-cs"/>
              </a:rPr>
              <a:t>Er tingene som vi tror, de er?</a:t>
            </a:r>
          </a:p>
        </p:txBody>
      </p:sp>
      <p:pic>
        <p:nvPicPr>
          <p:cNvPr id="7270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3988" y="1776413"/>
            <a:ext cx="8990012" cy="390207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124075" y="6356350"/>
            <a:ext cx="1573213" cy="3444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tabLst>
                <a:tab pos="723900" algn="l"/>
                <a:tab pos="1447800" algn="l"/>
              </a:tabLst>
            </a:pPr>
            <a:fld id="{399B9515-A117-4D2F-ABCA-E6BF633E6A46}" type="slidenum">
              <a:rPr lang="en-US">
                <a:solidFill>
                  <a:schemeClr val="tx1"/>
                </a:solidFill>
                <a:latin typeface="Arial" pitchFamily="34" charset="0"/>
              </a:rPr>
              <a:pPr algn="l">
                <a:tabLst>
                  <a:tab pos="723900" algn="l"/>
                  <a:tab pos="1447800" algn="l"/>
                </a:tabLst>
              </a:pPr>
              <a:t>19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81922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584" y="332656"/>
            <a:ext cx="7348537" cy="573881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457200" y="260350"/>
            <a:ext cx="82296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0"/>
                <a:cs typeface="Microsoft YaHei" charset="0"/>
              </a:defRPr>
            </a:lvl9pPr>
          </a:lstStyle>
          <a:p>
            <a:pPr eaLnBrk="1" hangingPunct="1">
              <a:defRPr/>
            </a:pPr>
            <a:r>
              <a:rPr lang="nb-NO" sz="3200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323850" y="2001838"/>
            <a:ext cx="8213725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Introduktion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Kvalitet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Kvalitetsomkostninger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Telefonbesked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Kvalitetssikrings ’metoder’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Kvalitets audit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buFont typeface="Wingdings" pitchFamily="2" charset="2"/>
              <a:buChar char="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r>
              <a:rPr lang="da-DK" sz="2000" dirty="0">
                <a:solidFill>
                  <a:srgbClr val="000000"/>
                </a:solidFill>
                <a:latin typeface="Arial" pitchFamily="34" charset="0"/>
              </a:rPr>
              <a:t>Eventuelt</a:t>
            </a:r>
          </a:p>
          <a:p>
            <a:pPr marL="303213" indent="-303213" eaLnBrk="0" hangingPunct="0">
              <a:spcBef>
                <a:spcPts val="800"/>
              </a:spcBef>
              <a:buSzPct val="45000"/>
              <a:tabLst>
                <a:tab pos="303213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  <a:tab pos="9286875" algn="l"/>
              </a:tabLst>
            </a:pPr>
            <a:endParaRPr lang="da-DK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27652" name="Picture 4" descr="MPj040166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916113"/>
            <a:ext cx="3505200" cy="233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36762"/>
            <a:ext cx="8718678" cy="32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kstboks 2"/>
          <p:cNvSpPr txBox="1"/>
          <p:nvPr/>
        </p:nvSpPr>
        <p:spPr>
          <a:xfrm>
            <a:off x="395536" y="332656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Forandringer……</a:t>
            </a:r>
          </a:p>
        </p:txBody>
      </p:sp>
      <p:sp>
        <p:nvSpPr>
          <p:cNvPr id="4" name="Ellipse 3"/>
          <p:cNvSpPr/>
          <p:nvPr/>
        </p:nvSpPr>
        <p:spPr>
          <a:xfrm>
            <a:off x="5796136" y="2060848"/>
            <a:ext cx="3096344" cy="2664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36762"/>
            <a:ext cx="8718678" cy="32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kstboks 2"/>
          <p:cNvSpPr txBox="1"/>
          <p:nvPr/>
        </p:nvSpPr>
        <p:spPr>
          <a:xfrm>
            <a:off x="395536" y="332656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Forandringer……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181CE-3EE1-9A4F-9EEE-81C76D14C461}" type="slidenum">
              <a:rPr lang="en-US"/>
              <a:pPr/>
              <a:t>22</a:t>
            </a:fld>
            <a:endParaRPr lang="en-US"/>
          </a:p>
        </p:txBody>
      </p:sp>
      <p:sp>
        <p:nvSpPr>
          <p:cNvPr id="781314" name="Text Box 2"/>
          <p:cNvSpPr txBox="1">
            <a:spLocks noChangeArrowheads="1"/>
          </p:cNvSpPr>
          <p:nvPr/>
        </p:nvSpPr>
        <p:spPr bwMode="auto">
          <a:xfrm>
            <a:off x="69850" y="685800"/>
            <a:ext cx="84407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68425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/>
            <a:r>
              <a:rPr lang="da-DK" sz="5400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”Tænk nu hvis…</a:t>
            </a:r>
            <a:endParaRPr lang="da-DK" sz="5400">
              <a:solidFill>
                <a:srgbClr val="000099"/>
              </a:solidFill>
            </a:endParaRPr>
          </a:p>
        </p:txBody>
      </p:sp>
      <p:sp>
        <p:nvSpPr>
          <p:cNvPr id="781315" name="Text Box 3"/>
          <p:cNvSpPr txBox="1">
            <a:spLocks noChangeArrowheads="1"/>
          </p:cNvSpPr>
          <p:nvPr/>
        </p:nvSpPr>
        <p:spPr bwMode="auto">
          <a:xfrm>
            <a:off x="590550" y="1905000"/>
            <a:ext cx="852011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da-DK" sz="3000" b="1" dirty="0">
                <a:solidFill>
                  <a:srgbClr val="3366CC"/>
                </a:solidFill>
              </a:rPr>
              <a:t>Hvordan ville tingene se ud i </a:t>
            </a:r>
            <a:r>
              <a:rPr lang="da-DK" sz="3000" b="1" dirty="0" err="1">
                <a:solidFill>
                  <a:srgbClr val="3366CC"/>
                </a:solidFill>
              </a:rPr>
              <a:t>JNData</a:t>
            </a:r>
            <a:r>
              <a:rPr lang="da-DK" sz="3000" b="1" dirty="0">
                <a:solidFill>
                  <a:srgbClr val="3366CC"/>
                </a:solidFill>
              </a:rPr>
              <a:t>, hvis…</a:t>
            </a:r>
          </a:p>
          <a:p>
            <a:pPr eaLnBrk="0" hangingPunct="0"/>
            <a:r>
              <a:rPr lang="da-DK" sz="3000" b="1" dirty="0">
                <a:solidFill>
                  <a:srgbClr val="339966"/>
                </a:solidFill>
              </a:rPr>
              <a:t>endnu flere af os kunne gøre…</a:t>
            </a:r>
            <a:endParaRPr lang="da-DK" sz="3000" b="1" dirty="0">
              <a:solidFill>
                <a:srgbClr val="3366CC"/>
              </a:solidFill>
            </a:endParaRPr>
          </a:p>
          <a:p>
            <a:pPr eaLnBrk="0" hangingPunct="0"/>
            <a:r>
              <a:rPr lang="da-DK" sz="3000" b="1" dirty="0">
                <a:solidFill>
                  <a:srgbClr val="3366CC"/>
                </a:solidFill>
              </a:rPr>
              <a:t>endnu mere,…</a:t>
            </a:r>
          </a:p>
          <a:p>
            <a:pPr eaLnBrk="0" hangingPunct="0"/>
            <a:r>
              <a:rPr lang="da-DK" sz="3000" b="1" dirty="0">
                <a:solidFill>
                  <a:srgbClr val="339966"/>
                </a:solidFill>
              </a:rPr>
              <a:t>endnu bedre,…</a:t>
            </a:r>
            <a:endParaRPr lang="da-DK" sz="3000" b="1" dirty="0">
              <a:solidFill>
                <a:srgbClr val="3366CC"/>
              </a:solidFill>
            </a:endParaRPr>
          </a:p>
          <a:p>
            <a:pPr eaLnBrk="0" hangingPunct="0"/>
            <a:r>
              <a:rPr lang="da-DK" sz="3000" b="1" dirty="0">
                <a:solidFill>
                  <a:srgbClr val="3366CC"/>
                </a:solidFill>
              </a:rPr>
              <a:t>af det bedste af det, vi gør godt,…</a:t>
            </a:r>
          </a:p>
          <a:p>
            <a:pPr eaLnBrk="0" hangingPunct="0"/>
            <a:r>
              <a:rPr lang="da-DK" sz="3000" b="1" dirty="0">
                <a:solidFill>
                  <a:srgbClr val="339966"/>
                </a:solidFill>
              </a:rPr>
              <a:t>i endnu flere situationer”?</a:t>
            </a:r>
            <a:endParaRPr lang="sv-SE" sz="3000" b="1" dirty="0">
              <a:solidFill>
                <a:srgbClr val="3366CC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tabLst>
                <a:tab pos="723900" algn="l"/>
              </a:tabLst>
            </a:pPr>
            <a:fld id="{C01F2724-9775-4726-9686-DF566F51F66A}" type="slidenum">
              <a:rPr lang="en-US">
                <a:solidFill>
                  <a:schemeClr val="tx1"/>
                </a:solidFill>
                <a:latin typeface="Arial" pitchFamily="34" charset="0"/>
              </a:rPr>
              <a:pPr>
                <a:tabLst>
                  <a:tab pos="723900" algn="l"/>
                </a:tabLst>
              </a:pPr>
              <a:t>3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561975" y="1336675"/>
            <a:ext cx="2371725" cy="36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966788">
              <a:buClr>
                <a:schemeClr val="accent2"/>
              </a:buClr>
              <a:buFont typeface="Wingdings" charset="0"/>
              <a:buNone/>
              <a:defRPr/>
            </a:pPr>
            <a:endParaRPr lang="da-DK" sz="800" b="1"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41988" name="Rectangle 3"/>
          <p:cNvSpPr>
            <a:spLocks noChangeArrowheads="1"/>
          </p:cNvSpPr>
          <p:nvPr/>
        </p:nvSpPr>
        <p:spPr bwMode="auto">
          <a:xfrm>
            <a:off x="3024188" y="1323975"/>
            <a:ext cx="2813050" cy="39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966788">
              <a:buClr>
                <a:schemeClr val="accent2"/>
              </a:buClr>
              <a:buFont typeface="Wingdings" charset="0"/>
              <a:buNone/>
              <a:defRPr/>
            </a:pPr>
            <a:endParaRPr lang="da-DK" sz="800" b="1"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5837238" y="1322388"/>
            <a:ext cx="2320925" cy="382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966788">
              <a:buClr>
                <a:schemeClr val="accent2"/>
              </a:buClr>
              <a:buFont typeface="Wingdings" charset="0"/>
              <a:buNone/>
              <a:defRPr/>
            </a:pPr>
            <a:endParaRPr lang="da-DK" sz="800" b="1"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1023938" y="1103313"/>
            <a:ext cx="84201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buClr>
                <a:schemeClr val="accent2"/>
              </a:buClr>
              <a:buFont typeface="Wingdings" charset="0"/>
              <a:buChar char="§"/>
              <a:defRPr/>
            </a:pPr>
            <a:endParaRPr lang="da-DK">
              <a:latin typeface="Calibri" charset="0"/>
              <a:ea typeface="ＭＳ Ｐゴシック" charset="0"/>
              <a:cs typeface="Microsoft YaHei" charset="0"/>
            </a:endParaRPr>
          </a:p>
          <a:p>
            <a:pPr marL="228600" indent="-228600">
              <a:buClr>
                <a:schemeClr val="accent2"/>
              </a:buClr>
              <a:buFont typeface="Wingdings" charset="0"/>
              <a:buChar char="§"/>
              <a:defRPr/>
            </a:pPr>
            <a:endParaRPr lang="en-GB">
              <a:latin typeface="Calibri" charset="0"/>
              <a:ea typeface="ＭＳ Ｐゴシック" charset="0"/>
              <a:cs typeface="Microsoft YaHei" charset="0"/>
            </a:endParaRPr>
          </a:p>
        </p:txBody>
      </p:sp>
      <p:pic>
        <p:nvPicPr>
          <p:cNvPr id="40966" name="Picture 6" descr="QMS2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09663" y="1558925"/>
            <a:ext cx="7402512" cy="4233863"/>
          </a:xfrm>
          <a:solidFill>
            <a:srgbClr val="33CC33"/>
          </a:solidFill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988" y="127000"/>
            <a:ext cx="8991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en-US" sz="3200" dirty="0" err="1">
                <a:latin typeface="Calibri" charset="0"/>
                <a:ea typeface="ＭＳ Ｐゴシック" charset="0"/>
                <a:cs typeface="Microsoft YaHei" charset="0"/>
              </a:rPr>
              <a:t>Kvalitetsstyring</a:t>
            </a:r>
            <a:endParaRPr lang="en-US" sz="3200" dirty="0">
              <a:latin typeface="Calibri" charset="0"/>
              <a:ea typeface="ＭＳ Ｐゴシック" charset="0"/>
              <a:cs typeface="Microsoft YaHei" charset="0"/>
            </a:endParaRPr>
          </a:p>
        </p:txBody>
      </p:sp>
    </p:spTree>
  </p:cSld>
  <p:clrMapOvr>
    <a:masterClrMapping/>
  </p:clrMapOvr>
  <p:transition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å, røde, grønne k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6640513" cy="50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8438" y="234950"/>
            <a:ext cx="77119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a-DK" sz="3200" dirty="0">
                <a:solidFill>
                  <a:srgbClr val="002060"/>
                </a:solidFill>
              </a:rPr>
              <a:t>Kvalitetsstyring, fordi det betaler sig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124075" y="6356350"/>
            <a:ext cx="1573213" cy="34448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tabLst>
                <a:tab pos="723900" algn="l"/>
                <a:tab pos="1447800" algn="l"/>
              </a:tabLst>
            </a:pPr>
            <a:fld id="{E053B6A7-5D3B-4F50-8216-F0887C016544}" type="slidenum">
              <a:rPr lang="en-US">
                <a:solidFill>
                  <a:schemeClr val="tx1"/>
                </a:solidFill>
                <a:latin typeface="Arial" pitchFamily="34" charset="0"/>
              </a:rPr>
              <a:pPr algn="l">
                <a:tabLst>
                  <a:tab pos="723900" algn="l"/>
                  <a:tab pos="1447800" algn="l"/>
                </a:tabLst>
              </a:pPr>
              <a:t>5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1181100" y="368300"/>
            <a:ext cx="1588" cy="0"/>
          </a:xfrm>
          <a:custGeom>
            <a:avLst/>
            <a:gdLst>
              <a:gd name="T0" fmla="*/ 0 w 2"/>
              <a:gd name="T1" fmla="*/ 0 h 3"/>
              <a:gd name="T2" fmla="*/ 2147483647 w 2"/>
              <a:gd name="T3" fmla="*/ 0 h 3"/>
              <a:gd name="T4" fmla="*/ 2147483647 w 2"/>
              <a:gd name="T5" fmla="*/ 0 h 3"/>
              <a:gd name="T6" fmla="*/ 2147483647 w 2"/>
              <a:gd name="T7" fmla="*/ 0 h 3"/>
              <a:gd name="T8" fmla="*/ 2147483647 w 2"/>
              <a:gd name="T9" fmla="*/ 0 h 3"/>
              <a:gd name="T10" fmla="*/ 2147483647 w 2"/>
              <a:gd name="T11" fmla="*/ 0 h 3"/>
              <a:gd name="T12" fmla="*/ 0 w 2"/>
              <a:gd name="T13" fmla="*/ 0 h 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1" y="2"/>
                </a:lnTo>
                <a:lnTo>
                  <a:pt x="2" y="0"/>
                </a:lnTo>
                <a:lnTo>
                  <a:pt x="0" y="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1084263" y="547688"/>
            <a:ext cx="0" cy="1587"/>
          </a:xfrm>
          <a:custGeom>
            <a:avLst/>
            <a:gdLst>
              <a:gd name="T0" fmla="*/ 1 w 2"/>
              <a:gd name="T1" fmla="*/ 2147483647 h 2"/>
              <a:gd name="T2" fmla="*/ 1 w 2"/>
              <a:gd name="T3" fmla="*/ 2147483647 h 2"/>
              <a:gd name="T4" fmla="*/ 1 w 2"/>
              <a:gd name="T5" fmla="*/ 2147483647 h 2"/>
              <a:gd name="T6" fmla="*/ 1 w 2"/>
              <a:gd name="T7" fmla="*/ 2147483647 h 2"/>
              <a:gd name="T8" fmla="*/ 1 w 2"/>
              <a:gd name="T9" fmla="*/ 2147483647 h 2"/>
              <a:gd name="T10" fmla="*/ 0 w 2"/>
              <a:gd name="T11" fmla="*/ 0 h 2"/>
              <a:gd name="T12" fmla="*/ 1 w 2"/>
              <a:gd name="T13" fmla="*/ 2147483647 h 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" h="2">
                <a:moveTo>
                  <a:pt x="2" y="2"/>
                </a:moveTo>
                <a:lnTo>
                  <a:pt x="1" y="1"/>
                </a:lnTo>
                <a:lnTo>
                  <a:pt x="0" y="0"/>
                </a:lnTo>
                <a:lnTo>
                  <a:pt x="2" y="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990600" y="2125663"/>
            <a:ext cx="1588" cy="0"/>
          </a:xfrm>
          <a:custGeom>
            <a:avLst/>
            <a:gdLst>
              <a:gd name="T0" fmla="*/ 2147483647 w 3"/>
              <a:gd name="T1" fmla="*/ 2147483647 w 3"/>
              <a:gd name="T2" fmla="*/ 2147483647 w 3"/>
              <a:gd name="T3" fmla="*/ 2147483647 w 3"/>
              <a:gd name="T4" fmla="*/ 2147483647 w 3"/>
              <a:gd name="T5" fmla="*/ 0 w 3"/>
              <a:gd name="T6" fmla="*/ 2147483647 w 3"/>
              <a:gd name="T7" fmla="*/ 0 60000 65536"/>
              <a:gd name="T8" fmla="*/ 0 60000 65536"/>
              <a:gd name="T9" fmla="*/ 0 60000 65536"/>
              <a:gd name="T10" fmla="*/ 0 60000 65536"/>
              <a:gd name="T11" fmla="*/ 0 60000 65536"/>
              <a:gd name="T12" fmla="*/ 0 60000 65536"/>
              <a:gd name="T13" fmla="*/ 0 60000 65536"/>
            </a:gdLst>
            <a:ahLst/>
            <a:cxnLst>
              <a:cxn ang="T7">
                <a:pos x="T0" y="0"/>
              </a:cxn>
              <a:cxn ang="T8">
                <a:pos x="T1" y="0"/>
              </a:cxn>
              <a:cxn ang="T9">
                <a:pos x="T2" y="0"/>
              </a:cxn>
              <a:cxn ang="T10">
                <a:pos x="T3" y="0"/>
              </a:cxn>
              <a:cxn ang="T11">
                <a:pos x="T4" y="0"/>
              </a:cxn>
              <a:cxn ang="T12">
                <a:pos x="T5" y="0"/>
              </a:cxn>
              <a:cxn ang="T13">
                <a:pos x="T6" y="0"/>
              </a:cxn>
            </a:cxnLst>
            <a:rect l="0" t="0" r="r" b="b"/>
            <a:pathLst>
              <a:path w="3">
                <a:moveTo>
                  <a:pt x="3" y="0"/>
                </a:moveTo>
                <a:lnTo>
                  <a:pt x="1" y="0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009650" y="373063"/>
            <a:ext cx="1588" cy="1587"/>
          </a:xfrm>
          <a:custGeom>
            <a:avLst/>
            <a:gdLst>
              <a:gd name="T0" fmla="*/ 0 w 3"/>
              <a:gd name="T1" fmla="*/ 0 h 3"/>
              <a:gd name="T2" fmla="*/ 2147483647 w 3"/>
              <a:gd name="T3" fmla="*/ 2147483647 h 3"/>
              <a:gd name="T4" fmla="*/ 2147483647 w 3"/>
              <a:gd name="T5" fmla="*/ 2147483647 h 3"/>
              <a:gd name="T6" fmla="*/ 2147483647 w 3"/>
              <a:gd name="T7" fmla="*/ 2147483647 h 3"/>
              <a:gd name="T8" fmla="*/ 2147483647 w 3"/>
              <a:gd name="T9" fmla="*/ 2147483647 h 3"/>
              <a:gd name="T10" fmla="*/ 2147483647 w 3"/>
              <a:gd name="T11" fmla="*/ 2147483647 h 3"/>
              <a:gd name="T12" fmla="*/ 0 w 3"/>
              <a:gd name="T13" fmla="*/ 0 h 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" h="3">
                <a:moveTo>
                  <a:pt x="0" y="0"/>
                </a:moveTo>
                <a:lnTo>
                  <a:pt x="2" y="1"/>
                </a:lnTo>
                <a:lnTo>
                  <a:pt x="3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84138" y="2009775"/>
            <a:ext cx="131762" cy="30163"/>
          </a:xfrm>
          <a:custGeom>
            <a:avLst/>
            <a:gdLst>
              <a:gd name="T0" fmla="*/ 2147483647 w 486"/>
              <a:gd name="T1" fmla="*/ 0 h 108"/>
              <a:gd name="T2" fmla="*/ 2147483647 w 486"/>
              <a:gd name="T3" fmla="*/ 0 h 108"/>
              <a:gd name="T4" fmla="*/ 2147483647 w 486"/>
              <a:gd name="T5" fmla="*/ 2147483647 h 108"/>
              <a:gd name="T6" fmla="*/ 2147483647 w 486"/>
              <a:gd name="T7" fmla="*/ 2147483647 h 108"/>
              <a:gd name="T8" fmla="*/ 0 w 486"/>
              <a:gd name="T9" fmla="*/ 2147483647 h 108"/>
              <a:gd name="T10" fmla="*/ 2147483647 w 486"/>
              <a:gd name="T11" fmla="*/ 2147483647 h 108"/>
              <a:gd name="T12" fmla="*/ 2147483647 w 486"/>
              <a:gd name="T13" fmla="*/ 2147483647 h 108"/>
              <a:gd name="T14" fmla="*/ 2147483647 w 486"/>
              <a:gd name="T15" fmla="*/ 2147483647 h 108"/>
              <a:gd name="T16" fmla="*/ 2147483647 w 486"/>
              <a:gd name="T17" fmla="*/ 2147483647 h 108"/>
              <a:gd name="T18" fmla="*/ 2147483647 w 486"/>
              <a:gd name="T19" fmla="*/ 2147483647 h 108"/>
              <a:gd name="T20" fmla="*/ 2147483647 w 486"/>
              <a:gd name="T21" fmla="*/ 2147483647 h 108"/>
              <a:gd name="T22" fmla="*/ 2147483647 w 486"/>
              <a:gd name="T23" fmla="*/ 2147483647 h 108"/>
              <a:gd name="T24" fmla="*/ 2147483647 w 486"/>
              <a:gd name="T25" fmla="*/ 2147483647 h 108"/>
              <a:gd name="T26" fmla="*/ 2147483647 w 486"/>
              <a:gd name="T27" fmla="*/ 2147483647 h 108"/>
              <a:gd name="T28" fmla="*/ 2147483647 w 486"/>
              <a:gd name="T29" fmla="*/ 2147483647 h 108"/>
              <a:gd name="T30" fmla="*/ 2147483647 w 486"/>
              <a:gd name="T31" fmla="*/ 2147483647 h 108"/>
              <a:gd name="T32" fmla="*/ 2147483647 w 486"/>
              <a:gd name="T33" fmla="*/ 2147483647 h 108"/>
              <a:gd name="T34" fmla="*/ 2147483647 w 486"/>
              <a:gd name="T35" fmla="*/ 2147483647 h 108"/>
              <a:gd name="T36" fmla="*/ 2147483647 w 486"/>
              <a:gd name="T37" fmla="*/ 2147483647 h 108"/>
              <a:gd name="T38" fmla="*/ 2147483647 w 486"/>
              <a:gd name="T39" fmla="*/ 2147483647 h 108"/>
              <a:gd name="T40" fmla="*/ 2147483647 w 486"/>
              <a:gd name="T41" fmla="*/ 2147483647 h 108"/>
              <a:gd name="T42" fmla="*/ 2147483647 w 486"/>
              <a:gd name="T43" fmla="*/ 2147483647 h 108"/>
              <a:gd name="T44" fmla="*/ 2147483647 w 486"/>
              <a:gd name="T45" fmla="*/ 2147483647 h 108"/>
              <a:gd name="T46" fmla="*/ 2147483647 w 486"/>
              <a:gd name="T47" fmla="*/ 2147483647 h 108"/>
              <a:gd name="T48" fmla="*/ 2147483647 w 486"/>
              <a:gd name="T49" fmla="*/ 2147483647 h 108"/>
              <a:gd name="T50" fmla="*/ 2147483647 w 486"/>
              <a:gd name="T51" fmla="*/ 2147483647 h 108"/>
              <a:gd name="T52" fmla="*/ 2147483647 w 486"/>
              <a:gd name="T53" fmla="*/ 2147483647 h 108"/>
              <a:gd name="T54" fmla="*/ 2147483647 w 486"/>
              <a:gd name="T55" fmla="*/ 2147483647 h 108"/>
              <a:gd name="T56" fmla="*/ 2147483647 w 486"/>
              <a:gd name="T57" fmla="*/ 2147483647 h 108"/>
              <a:gd name="T58" fmla="*/ 2147483647 w 486"/>
              <a:gd name="T59" fmla="*/ 2147483647 h 108"/>
              <a:gd name="T60" fmla="*/ 2147483647 w 486"/>
              <a:gd name="T61" fmla="*/ 2147483647 h 108"/>
              <a:gd name="T62" fmla="*/ 2147483647 w 486"/>
              <a:gd name="T63" fmla="*/ 2147483647 h 108"/>
              <a:gd name="T64" fmla="*/ 2147483647 w 486"/>
              <a:gd name="T65" fmla="*/ 2147483647 h 108"/>
              <a:gd name="T66" fmla="*/ 2147483647 w 486"/>
              <a:gd name="T67" fmla="*/ 2147483647 h 108"/>
              <a:gd name="T68" fmla="*/ 2147483647 w 486"/>
              <a:gd name="T69" fmla="*/ 2147483647 h 108"/>
              <a:gd name="T70" fmla="*/ 2147483647 w 486"/>
              <a:gd name="T71" fmla="*/ 2147483647 h 108"/>
              <a:gd name="T72" fmla="*/ 2147483647 w 486"/>
              <a:gd name="T73" fmla="*/ 0 h 10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86" h="108">
                <a:moveTo>
                  <a:pt x="80" y="0"/>
                </a:moveTo>
                <a:lnTo>
                  <a:pt x="80" y="0"/>
                </a:lnTo>
                <a:lnTo>
                  <a:pt x="39" y="41"/>
                </a:lnTo>
                <a:lnTo>
                  <a:pt x="12" y="71"/>
                </a:lnTo>
                <a:lnTo>
                  <a:pt x="0" y="90"/>
                </a:lnTo>
                <a:lnTo>
                  <a:pt x="1" y="103"/>
                </a:lnTo>
                <a:lnTo>
                  <a:pt x="12" y="108"/>
                </a:lnTo>
                <a:lnTo>
                  <a:pt x="33" y="104"/>
                </a:lnTo>
                <a:lnTo>
                  <a:pt x="64" y="97"/>
                </a:lnTo>
                <a:lnTo>
                  <a:pt x="100" y="87"/>
                </a:lnTo>
                <a:lnTo>
                  <a:pt x="142" y="73"/>
                </a:lnTo>
                <a:lnTo>
                  <a:pt x="189" y="60"/>
                </a:lnTo>
                <a:lnTo>
                  <a:pt x="239" y="46"/>
                </a:lnTo>
                <a:lnTo>
                  <a:pt x="290" y="34"/>
                </a:lnTo>
                <a:lnTo>
                  <a:pt x="343" y="25"/>
                </a:lnTo>
                <a:lnTo>
                  <a:pt x="393" y="19"/>
                </a:lnTo>
                <a:lnTo>
                  <a:pt x="442" y="20"/>
                </a:lnTo>
                <a:lnTo>
                  <a:pt x="486" y="27"/>
                </a:lnTo>
                <a:lnTo>
                  <a:pt x="486" y="25"/>
                </a:lnTo>
                <a:lnTo>
                  <a:pt x="442" y="18"/>
                </a:lnTo>
                <a:lnTo>
                  <a:pt x="393" y="17"/>
                </a:lnTo>
                <a:lnTo>
                  <a:pt x="343" y="23"/>
                </a:lnTo>
                <a:lnTo>
                  <a:pt x="290" y="32"/>
                </a:lnTo>
                <a:lnTo>
                  <a:pt x="239" y="44"/>
                </a:lnTo>
                <a:lnTo>
                  <a:pt x="189" y="58"/>
                </a:lnTo>
                <a:lnTo>
                  <a:pt x="142" y="71"/>
                </a:lnTo>
                <a:lnTo>
                  <a:pt x="100" y="85"/>
                </a:lnTo>
                <a:lnTo>
                  <a:pt x="64" y="95"/>
                </a:lnTo>
                <a:lnTo>
                  <a:pt x="33" y="102"/>
                </a:lnTo>
                <a:lnTo>
                  <a:pt x="12" y="103"/>
                </a:lnTo>
                <a:lnTo>
                  <a:pt x="3" y="101"/>
                </a:lnTo>
                <a:lnTo>
                  <a:pt x="2" y="93"/>
                </a:lnTo>
                <a:lnTo>
                  <a:pt x="15" y="73"/>
                </a:lnTo>
                <a:lnTo>
                  <a:pt x="42" y="44"/>
                </a:lnTo>
                <a:lnTo>
                  <a:pt x="82" y="3"/>
                </a:lnTo>
                <a:lnTo>
                  <a:pt x="8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04775" y="1927225"/>
            <a:ext cx="101600" cy="82550"/>
          </a:xfrm>
          <a:custGeom>
            <a:avLst/>
            <a:gdLst>
              <a:gd name="T0" fmla="*/ 2147483647 w 371"/>
              <a:gd name="T1" fmla="*/ 0 h 284"/>
              <a:gd name="T2" fmla="*/ 2147483647 w 371"/>
              <a:gd name="T3" fmla="*/ 0 h 284"/>
              <a:gd name="T4" fmla="*/ 2147483647 w 371"/>
              <a:gd name="T5" fmla="*/ 2147483647 h 284"/>
              <a:gd name="T6" fmla="*/ 2147483647 w 371"/>
              <a:gd name="T7" fmla="*/ 2147483647 h 284"/>
              <a:gd name="T8" fmla="*/ 2147483647 w 371"/>
              <a:gd name="T9" fmla="*/ 2147483647 h 284"/>
              <a:gd name="T10" fmla="*/ 2147483647 w 371"/>
              <a:gd name="T11" fmla="*/ 2147483647 h 284"/>
              <a:gd name="T12" fmla="*/ 2147483647 w 371"/>
              <a:gd name="T13" fmla="*/ 2147483647 h 284"/>
              <a:gd name="T14" fmla="*/ 2147483647 w 371"/>
              <a:gd name="T15" fmla="*/ 2147483647 h 284"/>
              <a:gd name="T16" fmla="*/ 2147483647 w 371"/>
              <a:gd name="T17" fmla="*/ 2147483647 h 284"/>
              <a:gd name="T18" fmla="*/ 2147483647 w 371"/>
              <a:gd name="T19" fmla="*/ 2147483647 h 284"/>
              <a:gd name="T20" fmla="*/ 2147483647 w 371"/>
              <a:gd name="T21" fmla="*/ 2147483647 h 284"/>
              <a:gd name="T22" fmla="*/ 2147483647 w 371"/>
              <a:gd name="T23" fmla="*/ 2147483647 h 284"/>
              <a:gd name="T24" fmla="*/ 2147483647 w 371"/>
              <a:gd name="T25" fmla="*/ 2147483647 h 284"/>
              <a:gd name="T26" fmla="*/ 2147483647 w 371"/>
              <a:gd name="T27" fmla="*/ 2147483647 h 284"/>
              <a:gd name="T28" fmla="*/ 2147483647 w 371"/>
              <a:gd name="T29" fmla="*/ 2147483647 h 284"/>
              <a:gd name="T30" fmla="*/ 2147483647 w 371"/>
              <a:gd name="T31" fmla="*/ 2147483647 h 284"/>
              <a:gd name="T32" fmla="*/ 2147483647 w 371"/>
              <a:gd name="T33" fmla="*/ 2147483647 h 284"/>
              <a:gd name="T34" fmla="*/ 0 w 371"/>
              <a:gd name="T35" fmla="*/ 2147483647 h 284"/>
              <a:gd name="T36" fmla="*/ 2147483647 w 371"/>
              <a:gd name="T37" fmla="*/ 2147483647 h 284"/>
              <a:gd name="T38" fmla="*/ 2147483647 w 371"/>
              <a:gd name="T39" fmla="*/ 2147483647 h 284"/>
              <a:gd name="T40" fmla="*/ 2147483647 w 371"/>
              <a:gd name="T41" fmla="*/ 2147483647 h 284"/>
              <a:gd name="T42" fmla="*/ 2147483647 w 371"/>
              <a:gd name="T43" fmla="*/ 2147483647 h 284"/>
              <a:gd name="T44" fmla="*/ 2147483647 w 371"/>
              <a:gd name="T45" fmla="*/ 2147483647 h 284"/>
              <a:gd name="T46" fmla="*/ 2147483647 w 371"/>
              <a:gd name="T47" fmla="*/ 2147483647 h 284"/>
              <a:gd name="T48" fmla="*/ 2147483647 w 371"/>
              <a:gd name="T49" fmla="*/ 2147483647 h 284"/>
              <a:gd name="T50" fmla="*/ 2147483647 w 371"/>
              <a:gd name="T51" fmla="*/ 2147483647 h 284"/>
              <a:gd name="T52" fmla="*/ 2147483647 w 371"/>
              <a:gd name="T53" fmla="*/ 2147483647 h 284"/>
              <a:gd name="T54" fmla="*/ 2147483647 w 371"/>
              <a:gd name="T55" fmla="*/ 2147483647 h 284"/>
              <a:gd name="T56" fmla="*/ 2147483647 w 371"/>
              <a:gd name="T57" fmla="*/ 2147483647 h 284"/>
              <a:gd name="T58" fmla="*/ 2147483647 w 371"/>
              <a:gd name="T59" fmla="*/ 2147483647 h 284"/>
              <a:gd name="T60" fmla="*/ 2147483647 w 371"/>
              <a:gd name="T61" fmla="*/ 2147483647 h 284"/>
              <a:gd name="T62" fmla="*/ 2147483647 w 371"/>
              <a:gd name="T63" fmla="*/ 2147483647 h 284"/>
              <a:gd name="T64" fmla="*/ 2147483647 w 371"/>
              <a:gd name="T65" fmla="*/ 2147483647 h 284"/>
              <a:gd name="T66" fmla="*/ 2147483647 w 371"/>
              <a:gd name="T67" fmla="*/ 2147483647 h 284"/>
              <a:gd name="T68" fmla="*/ 2147483647 w 371"/>
              <a:gd name="T69" fmla="*/ 2147483647 h 284"/>
              <a:gd name="T70" fmla="*/ 2147483647 w 371"/>
              <a:gd name="T71" fmla="*/ 2147483647 h 284"/>
              <a:gd name="T72" fmla="*/ 2147483647 w 371"/>
              <a:gd name="T73" fmla="*/ 0 h 28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71" h="284">
                <a:moveTo>
                  <a:pt x="369" y="0"/>
                </a:moveTo>
                <a:lnTo>
                  <a:pt x="369" y="0"/>
                </a:lnTo>
                <a:lnTo>
                  <a:pt x="349" y="23"/>
                </a:lnTo>
                <a:lnTo>
                  <a:pt x="328" y="44"/>
                </a:lnTo>
                <a:lnTo>
                  <a:pt x="306" y="64"/>
                </a:lnTo>
                <a:lnTo>
                  <a:pt x="282" y="83"/>
                </a:lnTo>
                <a:lnTo>
                  <a:pt x="259" y="100"/>
                </a:lnTo>
                <a:lnTo>
                  <a:pt x="236" y="118"/>
                </a:lnTo>
                <a:lnTo>
                  <a:pt x="211" y="134"/>
                </a:lnTo>
                <a:lnTo>
                  <a:pt x="187" y="149"/>
                </a:lnTo>
                <a:lnTo>
                  <a:pt x="161" y="166"/>
                </a:lnTo>
                <a:lnTo>
                  <a:pt x="137" y="181"/>
                </a:lnTo>
                <a:lnTo>
                  <a:pt x="112" y="196"/>
                </a:lnTo>
                <a:lnTo>
                  <a:pt x="89" y="212"/>
                </a:lnTo>
                <a:lnTo>
                  <a:pt x="65" y="229"/>
                </a:lnTo>
                <a:lnTo>
                  <a:pt x="42" y="245"/>
                </a:lnTo>
                <a:lnTo>
                  <a:pt x="21" y="263"/>
                </a:lnTo>
                <a:lnTo>
                  <a:pt x="0" y="281"/>
                </a:lnTo>
                <a:lnTo>
                  <a:pt x="2" y="284"/>
                </a:lnTo>
                <a:lnTo>
                  <a:pt x="23" y="265"/>
                </a:lnTo>
                <a:lnTo>
                  <a:pt x="44" y="248"/>
                </a:lnTo>
                <a:lnTo>
                  <a:pt x="68" y="231"/>
                </a:lnTo>
                <a:lnTo>
                  <a:pt x="91" y="215"/>
                </a:lnTo>
                <a:lnTo>
                  <a:pt x="114" y="198"/>
                </a:lnTo>
                <a:lnTo>
                  <a:pt x="139" y="183"/>
                </a:lnTo>
                <a:lnTo>
                  <a:pt x="163" y="168"/>
                </a:lnTo>
                <a:lnTo>
                  <a:pt x="189" y="152"/>
                </a:lnTo>
                <a:lnTo>
                  <a:pt x="214" y="137"/>
                </a:lnTo>
                <a:lnTo>
                  <a:pt x="238" y="120"/>
                </a:lnTo>
                <a:lnTo>
                  <a:pt x="261" y="103"/>
                </a:lnTo>
                <a:lnTo>
                  <a:pt x="285" y="85"/>
                </a:lnTo>
                <a:lnTo>
                  <a:pt x="308" y="66"/>
                </a:lnTo>
                <a:lnTo>
                  <a:pt x="330" y="47"/>
                </a:lnTo>
                <a:lnTo>
                  <a:pt x="351" y="26"/>
                </a:lnTo>
                <a:lnTo>
                  <a:pt x="371" y="2"/>
                </a:lnTo>
                <a:lnTo>
                  <a:pt x="369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087438" y="357188"/>
            <a:ext cx="1587" cy="1587"/>
          </a:xfrm>
          <a:custGeom>
            <a:avLst/>
            <a:gdLst>
              <a:gd name="T0" fmla="*/ 0 w 1587"/>
              <a:gd name="T1" fmla="*/ 0 h 3"/>
              <a:gd name="T2" fmla="*/ 0 w 1587"/>
              <a:gd name="T3" fmla="*/ 2147483647 h 3"/>
              <a:gd name="T4" fmla="*/ 0 w 1587"/>
              <a:gd name="T5" fmla="*/ 2147483647 h 3"/>
              <a:gd name="T6" fmla="*/ 0 w 1587"/>
              <a:gd name="T7" fmla="*/ 2147483647 h 3"/>
              <a:gd name="T8" fmla="*/ 0 w 1587"/>
              <a:gd name="T9" fmla="*/ 2147483647 h 3"/>
              <a:gd name="T10" fmla="*/ 0 w 1587"/>
              <a:gd name="T11" fmla="*/ 2147483647 h 3"/>
              <a:gd name="T12" fmla="*/ 0 w 1587"/>
              <a:gd name="T13" fmla="*/ 0 h 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587" h="3">
                <a:moveTo>
                  <a:pt x="0" y="0"/>
                </a:moveTo>
                <a:lnTo>
                  <a:pt x="0" y="2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244975" y="3017838"/>
            <a:ext cx="979488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2" name="Rectangle 10"/>
          <p:cNvSpPr txBox="1">
            <a:spLocks noChangeArrowheads="1"/>
          </p:cNvSpPr>
          <p:nvPr/>
        </p:nvSpPr>
        <p:spPr>
          <a:xfrm>
            <a:off x="790575" y="1389063"/>
            <a:ext cx="7426325" cy="377983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7997" tIns="43998" rIns="87997" bIns="43998">
            <a:normAutofit fontScale="92500" lnSpcReduction="20000"/>
          </a:bodyPr>
          <a:lstStyle/>
          <a:p>
            <a:pPr marL="0" marR="0" lvl="0" indent="0" algn="l" defTabSz="87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a-DK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  <a:p>
            <a:pPr marL="147638" marR="0" lvl="1" indent="17463" algn="l" defTabSz="87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2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  <a:t>Blå kroner</a:t>
            </a:r>
            <a:br>
              <a:rPr kumimoji="0" lang="da-DK" sz="2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forebyggelse</a:t>
            </a:r>
            <a:b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egenkontrol</a:t>
            </a:r>
          </a:p>
          <a:p>
            <a:pPr marL="147638" marR="0" lvl="1" indent="17463" algn="l" defTabSz="87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2800" b="1" i="0" u="none" strike="noStrike" kern="1200" cap="none" spc="0" normalizeH="0" baseline="0" noProof="0">
                <a:ln>
                  <a:noFill/>
                </a:ln>
                <a:solidFill>
                  <a:srgbClr val="CF0E3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  <a:t>Røde kroner</a:t>
            </a:r>
            <a:br>
              <a:rPr kumimoji="0" lang="da-DK" sz="2800" b="1" i="0" u="none" strike="noStrike" kern="1200" cap="none" spc="0" normalizeH="0" baseline="0" noProof="0">
                <a:ln>
                  <a:noFill/>
                </a:ln>
                <a:solidFill>
                  <a:srgbClr val="CF0E3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CF0E30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fejlrettelse </a:t>
            </a: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CF0E30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  <a:p>
            <a:pPr marL="147638" marR="0" lvl="1" indent="17463" algn="l" defTabSz="87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2800" b="1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  <a:t>Grønne kroner</a:t>
            </a:r>
            <a:br>
              <a:rPr kumimoji="0" lang="da-DK" sz="1800" b="1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1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Konsekvenserne af røde kroner:</a:t>
            </a:r>
            <a:b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imagetab</a:t>
            </a:r>
            <a:b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mistede kunder</a:t>
            </a:r>
            <a:b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mistet indtjening</a:t>
            </a:r>
            <a:b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r>
              <a:rPr kumimoji="0" lang="da-DK" sz="2100" b="0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-  dårlig trivsel</a:t>
            </a:r>
            <a:br>
              <a:rPr kumimoji="0" lang="da-DK" sz="2100" b="1" i="0" u="none" strike="noStrike" kern="1200" cap="none" spc="0" normalizeH="0" baseline="0" noProof="0">
                <a:ln>
                  <a:noFill/>
                </a:ln>
                <a:solidFill>
                  <a:srgbClr val="085606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</a:br>
            <a:endParaRPr kumimoji="0" lang="da-DK" sz="1800" b="1" i="0" u="none" strike="noStrike" kern="1200" cap="none" spc="0" normalizeH="0" baseline="0" noProof="0" dirty="0">
              <a:ln>
                <a:noFill/>
              </a:ln>
              <a:solidFill>
                <a:srgbClr val="085606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6184900" y="4765675"/>
            <a:ext cx="1746250" cy="946150"/>
            <a:chOff x="3706" y="3292"/>
            <a:chExt cx="1100" cy="596"/>
          </a:xfrm>
        </p:grpSpPr>
        <p:grpSp>
          <p:nvGrpSpPr>
            <p:cNvPr id="14" name="Group 12"/>
            <p:cNvGrpSpPr>
              <a:grpSpLocks/>
            </p:cNvGrpSpPr>
            <p:nvPr/>
          </p:nvGrpSpPr>
          <p:grpSpPr bwMode="auto">
            <a:xfrm>
              <a:off x="3793" y="3733"/>
              <a:ext cx="985" cy="155"/>
              <a:chOff x="4702" y="3586"/>
              <a:chExt cx="1149" cy="172"/>
            </a:xfrm>
          </p:grpSpPr>
          <p:sp>
            <p:nvSpPr>
              <p:cNvPr id="51" name="Oval 13"/>
              <p:cNvSpPr>
                <a:spLocks noChangeArrowheads="1"/>
              </p:cNvSpPr>
              <p:nvPr/>
            </p:nvSpPr>
            <p:spPr bwMode="auto">
              <a:xfrm>
                <a:off x="4704" y="3586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4702" y="3656"/>
                <a:ext cx="1149" cy="102"/>
              </a:xfrm>
              <a:custGeom>
                <a:avLst/>
                <a:gdLst>
                  <a:gd name="T0" fmla="*/ 0 w 1149"/>
                  <a:gd name="T1" fmla="*/ 0 h 102"/>
                  <a:gd name="T2" fmla="*/ 0 w 1149"/>
                  <a:gd name="T3" fmla="*/ 36 h 102"/>
                  <a:gd name="T4" fmla="*/ 23 w 1149"/>
                  <a:gd name="T5" fmla="*/ 51 h 102"/>
                  <a:gd name="T6" fmla="*/ 57 w 1149"/>
                  <a:gd name="T7" fmla="*/ 62 h 102"/>
                  <a:gd name="T8" fmla="*/ 112 w 1149"/>
                  <a:gd name="T9" fmla="*/ 74 h 102"/>
                  <a:gd name="T10" fmla="*/ 186 w 1149"/>
                  <a:gd name="T11" fmla="*/ 83 h 102"/>
                  <a:gd name="T12" fmla="*/ 267 w 1149"/>
                  <a:gd name="T13" fmla="*/ 91 h 102"/>
                  <a:gd name="T14" fmla="*/ 352 w 1149"/>
                  <a:gd name="T15" fmla="*/ 96 h 102"/>
                  <a:gd name="T16" fmla="*/ 432 w 1149"/>
                  <a:gd name="T17" fmla="*/ 99 h 102"/>
                  <a:gd name="T18" fmla="*/ 520 w 1149"/>
                  <a:gd name="T19" fmla="*/ 101 h 102"/>
                  <a:gd name="T20" fmla="*/ 596 w 1149"/>
                  <a:gd name="T21" fmla="*/ 101 h 102"/>
                  <a:gd name="T22" fmla="*/ 673 w 1149"/>
                  <a:gd name="T23" fmla="*/ 101 h 102"/>
                  <a:gd name="T24" fmla="*/ 741 w 1149"/>
                  <a:gd name="T25" fmla="*/ 98 h 102"/>
                  <a:gd name="T26" fmla="*/ 808 w 1149"/>
                  <a:gd name="T27" fmla="*/ 95 h 102"/>
                  <a:gd name="T28" fmla="*/ 873 w 1149"/>
                  <a:gd name="T29" fmla="*/ 92 h 102"/>
                  <a:gd name="T30" fmla="*/ 929 w 1149"/>
                  <a:gd name="T31" fmla="*/ 88 h 102"/>
                  <a:gd name="T32" fmla="*/ 984 w 1149"/>
                  <a:gd name="T33" fmla="*/ 81 h 102"/>
                  <a:gd name="T34" fmla="*/ 1040 w 1149"/>
                  <a:gd name="T35" fmla="*/ 73 h 102"/>
                  <a:gd name="T36" fmla="*/ 1081 w 1149"/>
                  <a:gd name="T37" fmla="*/ 65 h 102"/>
                  <a:gd name="T38" fmla="*/ 1128 w 1149"/>
                  <a:gd name="T39" fmla="*/ 51 h 102"/>
                  <a:gd name="T40" fmla="*/ 1148 w 1149"/>
                  <a:gd name="T41" fmla="*/ 36 h 102"/>
                  <a:gd name="T42" fmla="*/ 1148 w 1149"/>
                  <a:gd name="T43" fmla="*/ 0 h 102"/>
                  <a:gd name="T44" fmla="*/ 1138 w 1149"/>
                  <a:gd name="T45" fmla="*/ 9 h 102"/>
                  <a:gd name="T46" fmla="*/ 1112 w 1149"/>
                  <a:gd name="T47" fmla="*/ 19 h 102"/>
                  <a:gd name="T48" fmla="*/ 1075 w 1149"/>
                  <a:gd name="T49" fmla="*/ 29 h 102"/>
                  <a:gd name="T50" fmla="*/ 1024 w 1149"/>
                  <a:gd name="T51" fmla="*/ 39 h 102"/>
                  <a:gd name="T52" fmla="*/ 963 w 1149"/>
                  <a:gd name="T53" fmla="*/ 47 h 102"/>
                  <a:gd name="T54" fmla="*/ 917 w 1149"/>
                  <a:gd name="T55" fmla="*/ 51 h 102"/>
                  <a:gd name="T56" fmla="*/ 854 w 1149"/>
                  <a:gd name="T57" fmla="*/ 56 h 102"/>
                  <a:gd name="T58" fmla="*/ 789 w 1149"/>
                  <a:gd name="T59" fmla="*/ 59 h 102"/>
                  <a:gd name="T60" fmla="*/ 702 w 1149"/>
                  <a:gd name="T61" fmla="*/ 63 h 102"/>
                  <a:gd name="T62" fmla="*/ 644 w 1149"/>
                  <a:gd name="T63" fmla="*/ 65 h 102"/>
                  <a:gd name="T64" fmla="*/ 574 w 1149"/>
                  <a:gd name="T65" fmla="*/ 64 h 102"/>
                  <a:gd name="T66" fmla="*/ 497 w 1149"/>
                  <a:gd name="T67" fmla="*/ 64 h 102"/>
                  <a:gd name="T68" fmla="*/ 421 w 1149"/>
                  <a:gd name="T69" fmla="*/ 62 h 102"/>
                  <a:gd name="T70" fmla="*/ 346 w 1149"/>
                  <a:gd name="T71" fmla="*/ 59 h 102"/>
                  <a:gd name="T72" fmla="*/ 267 w 1149"/>
                  <a:gd name="T73" fmla="*/ 53 h 102"/>
                  <a:gd name="T74" fmla="*/ 206 w 1149"/>
                  <a:gd name="T75" fmla="*/ 49 h 102"/>
                  <a:gd name="T76" fmla="*/ 153 w 1149"/>
                  <a:gd name="T77" fmla="*/ 43 h 102"/>
                  <a:gd name="T78" fmla="*/ 106 w 1149"/>
                  <a:gd name="T79" fmla="*/ 35 h 102"/>
                  <a:gd name="T80" fmla="*/ 65 w 1149"/>
                  <a:gd name="T81" fmla="*/ 28 h 102"/>
                  <a:gd name="T82" fmla="*/ 23 w 1149"/>
                  <a:gd name="T83" fmla="*/ 15 h 102"/>
                  <a:gd name="T84" fmla="*/ 0 w 1149"/>
                  <a:gd name="T85" fmla="*/ 0 h 1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2">
                    <a:moveTo>
                      <a:pt x="0" y="0"/>
                    </a:moveTo>
                    <a:lnTo>
                      <a:pt x="0" y="36"/>
                    </a:lnTo>
                    <a:lnTo>
                      <a:pt x="23" y="51"/>
                    </a:lnTo>
                    <a:lnTo>
                      <a:pt x="57" y="62"/>
                    </a:lnTo>
                    <a:lnTo>
                      <a:pt x="112" y="74"/>
                    </a:lnTo>
                    <a:lnTo>
                      <a:pt x="186" y="83"/>
                    </a:lnTo>
                    <a:lnTo>
                      <a:pt x="267" y="91"/>
                    </a:lnTo>
                    <a:lnTo>
                      <a:pt x="352" y="96"/>
                    </a:lnTo>
                    <a:lnTo>
                      <a:pt x="432" y="99"/>
                    </a:lnTo>
                    <a:lnTo>
                      <a:pt x="520" y="101"/>
                    </a:lnTo>
                    <a:lnTo>
                      <a:pt x="596" y="101"/>
                    </a:lnTo>
                    <a:lnTo>
                      <a:pt x="673" y="101"/>
                    </a:lnTo>
                    <a:lnTo>
                      <a:pt x="741" y="98"/>
                    </a:lnTo>
                    <a:lnTo>
                      <a:pt x="808" y="95"/>
                    </a:lnTo>
                    <a:lnTo>
                      <a:pt x="873" y="92"/>
                    </a:lnTo>
                    <a:lnTo>
                      <a:pt x="929" y="88"/>
                    </a:lnTo>
                    <a:lnTo>
                      <a:pt x="984" y="81"/>
                    </a:lnTo>
                    <a:lnTo>
                      <a:pt x="1040" y="73"/>
                    </a:lnTo>
                    <a:lnTo>
                      <a:pt x="1081" y="65"/>
                    </a:lnTo>
                    <a:lnTo>
                      <a:pt x="1128" y="51"/>
                    </a:lnTo>
                    <a:lnTo>
                      <a:pt x="1148" y="36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19"/>
                    </a:lnTo>
                    <a:lnTo>
                      <a:pt x="1075" y="29"/>
                    </a:lnTo>
                    <a:lnTo>
                      <a:pt x="1024" y="39"/>
                    </a:lnTo>
                    <a:lnTo>
                      <a:pt x="963" y="47"/>
                    </a:lnTo>
                    <a:lnTo>
                      <a:pt x="917" y="51"/>
                    </a:lnTo>
                    <a:lnTo>
                      <a:pt x="854" y="56"/>
                    </a:lnTo>
                    <a:lnTo>
                      <a:pt x="789" y="59"/>
                    </a:lnTo>
                    <a:lnTo>
                      <a:pt x="702" y="63"/>
                    </a:lnTo>
                    <a:lnTo>
                      <a:pt x="644" y="65"/>
                    </a:lnTo>
                    <a:lnTo>
                      <a:pt x="574" y="64"/>
                    </a:lnTo>
                    <a:lnTo>
                      <a:pt x="497" y="64"/>
                    </a:lnTo>
                    <a:lnTo>
                      <a:pt x="421" y="62"/>
                    </a:lnTo>
                    <a:lnTo>
                      <a:pt x="346" y="59"/>
                    </a:lnTo>
                    <a:lnTo>
                      <a:pt x="267" y="53"/>
                    </a:lnTo>
                    <a:lnTo>
                      <a:pt x="206" y="49"/>
                    </a:lnTo>
                    <a:lnTo>
                      <a:pt x="153" y="43"/>
                    </a:lnTo>
                    <a:lnTo>
                      <a:pt x="106" y="35"/>
                    </a:lnTo>
                    <a:lnTo>
                      <a:pt x="65" y="2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3802" y="3699"/>
              <a:ext cx="985" cy="156"/>
              <a:chOff x="4713" y="3548"/>
              <a:chExt cx="1149" cy="173"/>
            </a:xfrm>
          </p:grpSpPr>
          <p:sp>
            <p:nvSpPr>
              <p:cNvPr id="49" name="Oval 16"/>
              <p:cNvSpPr>
                <a:spLocks noChangeArrowheads="1"/>
              </p:cNvSpPr>
              <p:nvPr/>
            </p:nvSpPr>
            <p:spPr bwMode="auto">
              <a:xfrm>
                <a:off x="4716" y="3548"/>
                <a:ext cx="1142" cy="131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4713" y="3619"/>
                <a:ext cx="1149" cy="102"/>
              </a:xfrm>
              <a:custGeom>
                <a:avLst/>
                <a:gdLst>
                  <a:gd name="T0" fmla="*/ 0 w 1149"/>
                  <a:gd name="T1" fmla="*/ 0 h 102"/>
                  <a:gd name="T2" fmla="*/ 0 w 1149"/>
                  <a:gd name="T3" fmla="*/ 36 h 102"/>
                  <a:gd name="T4" fmla="*/ 22 w 1149"/>
                  <a:gd name="T5" fmla="*/ 51 h 102"/>
                  <a:gd name="T6" fmla="*/ 57 w 1149"/>
                  <a:gd name="T7" fmla="*/ 62 h 102"/>
                  <a:gd name="T8" fmla="*/ 112 w 1149"/>
                  <a:gd name="T9" fmla="*/ 74 h 102"/>
                  <a:gd name="T10" fmla="*/ 185 w 1149"/>
                  <a:gd name="T11" fmla="*/ 83 h 102"/>
                  <a:gd name="T12" fmla="*/ 266 w 1149"/>
                  <a:gd name="T13" fmla="*/ 90 h 102"/>
                  <a:gd name="T14" fmla="*/ 352 w 1149"/>
                  <a:gd name="T15" fmla="*/ 96 h 102"/>
                  <a:gd name="T16" fmla="*/ 432 w 1149"/>
                  <a:gd name="T17" fmla="*/ 99 h 102"/>
                  <a:gd name="T18" fmla="*/ 520 w 1149"/>
                  <a:gd name="T19" fmla="*/ 101 h 102"/>
                  <a:gd name="T20" fmla="*/ 596 w 1149"/>
                  <a:gd name="T21" fmla="*/ 101 h 102"/>
                  <a:gd name="T22" fmla="*/ 673 w 1149"/>
                  <a:gd name="T23" fmla="*/ 101 h 102"/>
                  <a:gd name="T24" fmla="*/ 741 w 1149"/>
                  <a:gd name="T25" fmla="*/ 98 h 102"/>
                  <a:gd name="T26" fmla="*/ 808 w 1149"/>
                  <a:gd name="T27" fmla="*/ 95 h 102"/>
                  <a:gd name="T28" fmla="*/ 873 w 1149"/>
                  <a:gd name="T29" fmla="*/ 92 h 102"/>
                  <a:gd name="T30" fmla="*/ 927 w 1149"/>
                  <a:gd name="T31" fmla="*/ 88 h 102"/>
                  <a:gd name="T32" fmla="*/ 984 w 1149"/>
                  <a:gd name="T33" fmla="*/ 81 h 102"/>
                  <a:gd name="T34" fmla="*/ 1040 w 1149"/>
                  <a:gd name="T35" fmla="*/ 73 h 102"/>
                  <a:gd name="T36" fmla="*/ 1081 w 1149"/>
                  <a:gd name="T37" fmla="*/ 65 h 102"/>
                  <a:gd name="T38" fmla="*/ 1126 w 1149"/>
                  <a:gd name="T39" fmla="*/ 50 h 102"/>
                  <a:gd name="T40" fmla="*/ 1148 w 1149"/>
                  <a:gd name="T41" fmla="*/ 36 h 102"/>
                  <a:gd name="T42" fmla="*/ 1148 w 1149"/>
                  <a:gd name="T43" fmla="*/ 0 h 102"/>
                  <a:gd name="T44" fmla="*/ 1138 w 1149"/>
                  <a:gd name="T45" fmla="*/ 8 h 102"/>
                  <a:gd name="T46" fmla="*/ 1112 w 1149"/>
                  <a:gd name="T47" fmla="*/ 19 h 102"/>
                  <a:gd name="T48" fmla="*/ 1075 w 1149"/>
                  <a:gd name="T49" fmla="*/ 29 h 102"/>
                  <a:gd name="T50" fmla="*/ 1024 w 1149"/>
                  <a:gd name="T51" fmla="*/ 39 h 102"/>
                  <a:gd name="T52" fmla="*/ 963 w 1149"/>
                  <a:gd name="T53" fmla="*/ 47 h 102"/>
                  <a:gd name="T54" fmla="*/ 917 w 1149"/>
                  <a:gd name="T55" fmla="*/ 51 h 102"/>
                  <a:gd name="T56" fmla="*/ 853 w 1149"/>
                  <a:gd name="T57" fmla="*/ 56 h 102"/>
                  <a:gd name="T58" fmla="*/ 789 w 1149"/>
                  <a:gd name="T59" fmla="*/ 59 h 102"/>
                  <a:gd name="T60" fmla="*/ 700 w 1149"/>
                  <a:gd name="T61" fmla="*/ 63 h 102"/>
                  <a:gd name="T62" fmla="*/ 644 w 1149"/>
                  <a:gd name="T63" fmla="*/ 65 h 102"/>
                  <a:gd name="T64" fmla="*/ 573 w 1149"/>
                  <a:gd name="T65" fmla="*/ 64 h 102"/>
                  <a:gd name="T66" fmla="*/ 496 w 1149"/>
                  <a:gd name="T67" fmla="*/ 63 h 102"/>
                  <a:gd name="T68" fmla="*/ 420 w 1149"/>
                  <a:gd name="T69" fmla="*/ 62 h 102"/>
                  <a:gd name="T70" fmla="*/ 344 w 1149"/>
                  <a:gd name="T71" fmla="*/ 59 h 102"/>
                  <a:gd name="T72" fmla="*/ 266 w 1149"/>
                  <a:gd name="T73" fmla="*/ 53 h 102"/>
                  <a:gd name="T74" fmla="*/ 206 w 1149"/>
                  <a:gd name="T75" fmla="*/ 49 h 102"/>
                  <a:gd name="T76" fmla="*/ 153 w 1149"/>
                  <a:gd name="T77" fmla="*/ 43 h 102"/>
                  <a:gd name="T78" fmla="*/ 105 w 1149"/>
                  <a:gd name="T79" fmla="*/ 35 h 102"/>
                  <a:gd name="T80" fmla="*/ 64 w 1149"/>
                  <a:gd name="T81" fmla="*/ 28 h 102"/>
                  <a:gd name="T82" fmla="*/ 22 w 1149"/>
                  <a:gd name="T83" fmla="*/ 15 h 102"/>
                  <a:gd name="T84" fmla="*/ 0 w 1149"/>
                  <a:gd name="T85" fmla="*/ 0 h 1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2">
                    <a:moveTo>
                      <a:pt x="0" y="0"/>
                    </a:moveTo>
                    <a:lnTo>
                      <a:pt x="0" y="36"/>
                    </a:lnTo>
                    <a:lnTo>
                      <a:pt x="22" y="51"/>
                    </a:lnTo>
                    <a:lnTo>
                      <a:pt x="57" y="62"/>
                    </a:lnTo>
                    <a:lnTo>
                      <a:pt x="112" y="74"/>
                    </a:lnTo>
                    <a:lnTo>
                      <a:pt x="185" y="83"/>
                    </a:lnTo>
                    <a:lnTo>
                      <a:pt x="266" y="90"/>
                    </a:lnTo>
                    <a:lnTo>
                      <a:pt x="352" y="96"/>
                    </a:lnTo>
                    <a:lnTo>
                      <a:pt x="432" y="99"/>
                    </a:lnTo>
                    <a:lnTo>
                      <a:pt x="520" y="101"/>
                    </a:lnTo>
                    <a:lnTo>
                      <a:pt x="596" y="101"/>
                    </a:lnTo>
                    <a:lnTo>
                      <a:pt x="673" y="101"/>
                    </a:lnTo>
                    <a:lnTo>
                      <a:pt x="741" y="98"/>
                    </a:lnTo>
                    <a:lnTo>
                      <a:pt x="808" y="95"/>
                    </a:lnTo>
                    <a:lnTo>
                      <a:pt x="873" y="92"/>
                    </a:lnTo>
                    <a:lnTo>
                      <a:pt x="927" y="88"/>
                    </a:lnTo>
                    <a:lnTo>
                      <a:pt x="984" y="81"/>
                    </a:lnTo>
                    <a:lnTo>
                      <a:pt x="1040" y="73"/>
                    </a:lnTo>
                    <a:lnTo>
                      <a:pt x="1081" y="65"/>
                    </a:lnTo>
                    <a:lnTo>
                      <a:pt x="1126" y="50"/>
                    </a:lnTo>
                    <a:lnTo>
                      <a:pt x="1148" y="36"/>
                    </a:lnTo>
                    <a:lnTo>
                      <a:pt x="1148" y="0"/>
                    </a:lnTo>
                    <a:lnTo>
                      <a:pt x="1138" y="8"/>
                    </a:lnTo>
                    <a:lnTo>
                      <a:pt x="1112" y="19"/>
                    </a:lnTo>
                    <a:lnTo>
                      <a:pt x="1075" y="29"/>
                    </a:lnTo>
                    <a:lnTo>
                      <a:pt x="1024" y="39"/>
                    </a:lnTo>
                    <a:lnTo>
                      <a:pt x="963" y="47"/>
                    </a:lnTo>
                    <a:lnTo>
                      <a:pt x="917" y="51"/>
                    </a:lnTo>
                    <a:lnTo>
                      <a:pt x="853" y="56"/>
                    </a:lnTo>
                    <a:lnTo>
                      <a:pt x="789" y="59"/>
                    </a:lnTo>
                    <a:lnTo>
                      <a:pt x="700" y="63"/>
                    </a:lnTo>
                    <a:lnTo>
                      <a:pt x="644" y="65"/>
                    </a:lnTo>
                    <a:lnTo>
                      <a:pt x="573" y="64"/>
                    </a:lnTo>
                    <a:lnTo>
                      <a:pt x="496" y="63"/>
                    </a:lnTo>
                    <a:lnTo>
                      <a:pt x="420" y="62"/>
                    </a:lnTo>
                    <a:lnTo>
                      <a:pt x="344" y="59"/>
                    </a:lnTo>
                    <a:lnTo>
                      <a:pt x="266" y="53"/>
                    </a:lnTo>
                    <a:lnTo>
                      <a:pt x="206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8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3753" y="3677"/>
              <a:ext cx="986" cy="157"/>
              <a:chOff x="4656" y="3501"/>
              <a:chExt cx="1150" cy="174"/>
            </a:xfrm>
          </p:grpSpPr>
          <p:sp>
            <p:nvSpPr>
              <p:cNvPr id="47" name="Oval 19"/>
              <p:cNvSpPr>
                <a:spLocks noChangeArrowheads="1"/>
              </p:cNvSpPr>
              <p:nvPr/>
            </p:nvSpPr>
            <p:spPr bwMode="auto">
              <a:xfrm>
                <a:off x="4659" y="3501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4656" y="3572"/>
                <a:ext cx="1150" cy="103"/>
              </a:xfrm>
              <a:custGeom>
                <a:avLst/>
                <a:gdLst>
                  <a:gd name="T0" fmla="*/ 0 w 1150"/>
                  <a:gd name="T1" fmla="*/ 0 h 103"/>
                  <a:gd name="T2" fmla="*/ 0 w 1150"/>
                  <a:gd name="T3" fmla="*/ 36 h 103"/>
                  <a:gd name="T4" fmla="*/ 23 w 1150"/>
                  <a:gd name="T5" fmla="*/ 53 h 103"/>
                  <a:gd name="T6" fmla="*/ 57 w 1150"/>
                  <a:gd name="T7" fmla="*/ 63 h 103"/>
                  <a:gd name="T8" fmla="*/ 113 w 1150"/>
                  <a:gd name="T9" fmla="*/ 75 h 103"/>
                  <a:gd name="T10" fmla="*/ 186 w 1150"/>
                  <a:gd name="T11" fmla="*/ 84 h 103"/>
                  <a:gd name="T12" fmla="*/ 268 w 1150"/>
                  <a:gd name="T13" fmla="*/ 92 h 103"/>
                  <a:gd name="T14" fmla="*/ 352 w 1150"/>
                  <a:gd name="T15" fmla="*/ 97 h 103"/>
                  <a:gd name="T16" fmla="*/ 432 w 1150"/>
                  <a:gd name="T17" fmla="*/ 100 h 103"/>
                  <a:gd name="T18" fmla="*/ 521 w 1150"/>
                  <a:gd name="T19" fmla="*/ 102 h 103"/>
                  <a:gd name="T20" fmla="*/ 596 w 1150"/>
                  <a:gd name="T21" fmla="*/ 102 h 103"/>
                  <a:gd name="T22" fmla="*/ 673 w 1150"/>
                  <a:gd name="T23" fmla="*/ 102 h 103"/>
                  <a:gd name="T24" fmla="*/ 743 w 1150"/>
                  <a:gd name="T25" fmla="*/ 99 h 103"/>
                  <a:gd name="T26" fmla="*/ 809 w 1150"/>
                  <a:gd name="T27" fmla="*/ 96 h 103"/>
                  <a:gd name="T28" fmla="*/ 874 w 1150"/>
                  <a:gd name="T29" fmla="*/ 93 h 103"/>
                  <a:gd name="T30" fmla="*/ 929 w 1150"/>
                  <a:gd name="T31" fmla="*/ 88 h 103"/>
                  <a:gd name="T32" fmla="*/ 985 w 1150"/>
                  <a:gd name="T33" fmla="*/ 82 h 103"/>
                  <a:gd name="T34" fmla="*/ 1041 w 1150"/>
                  <a:gd name="T35" fmla="*/ 74 h 103"/>
                  <a:gd name="T36" fmla="*/ 1082 w 1150"/>
                  <a:gd name="T37" fmla="*/ 66 h 103"/>
                  <a:gd name="T38" fmla="*/ 1129 w 1150"/>
                  <a:gd name="T39" fmla="*/ 51 h 103"/>
                  <a:gd name="T40" fmla="*/ 1149 w 1150"/>
                  <a:gd name="T41" fmla="*/ 37 h 103"/>
                  <a:gd name="T42" fmla="*/ 1149 w 1150"/>
                  <a:gd name="T43" fmla="*/ 0 h 103"/>
                  <a:gd name="T44" fmla="*/ 1140 w 1150"/>
                  <a:gd name="T45" fmla="*/ 9 h 103"/>
                  <a:gd name="T46" fmla="*/ 1113 w 1150"/>
                  <a:gd name="T47" fmla="*/ 19 h 103"/>
                  <a:gd name="T48" fmla="*/ 1076 w 1150"/>
                  <a:gd name="T49" fmla="*/ 29 h 103"/>
                  <a:gd name="T50" fmla="*/ 1025 w 1150"/>
                  <a:gd name="T51" fmla="*/ 39 h 103"/>
                  <a:gd name="T52" fmla="*/ 964 w 1150"/>
                  <a:gd name="T53" fmla="*/ 47 h 103"/>
                  <a:gd name="T54" fmla="*/ 918 w 1150"/>
                  <a:gd name="T55" fmla="*/ 52 h 103"/>
                  <a:gd name="T56" fmla="*/ 855 w 1150"/>
                  <a:gd name="T57" fmla="*/ 57 h 103"/>
                  <a:gd name="T58" fmla="*/ 790 w 1150"/>
                  <a:gd name="T59" fmla="*/ 60 h 103"/>
                  <a:gd name="T60" fmla="*/ 702 w 1150"/>
                  <a:gd name="T61" fmla="*/ 64 h 103"/>
                  <a:gd name="T62" fmla="*/ 644 w 1150"/>
                  <a:gd name="T63" fmla="*/ 65 h 103"/>
                  <a:gd name="T64" fmla="*/ 575 w 1150"/>
                  <a:gd name="T65" fmla="*/ 65 h 103"/>
                  <a:gd name="T66" fmla="*/ 497 w 1150"/>
                  <a:gd name="T67" fmla="*/ 65 h 103"/>
                  <a:gd name="T68" fmla="*/ 422 w 1150"/>
                  <a:gd name="T69" fmla="*/ 63 h 103"/>
                  <a:gd name="T70" fmla="*/ 346 w 1150"/>
                  <a:gd name="T71" fmla="*/ 60 h 103"/>
                  <a:gd name="T72" fmla="*/ 268 w 1150"/>
                  <a:gd name="T73" fmla="*/ 54 h 103"/>
                  <a:gd name="T74" fmla="*/ 207 w 1150"/>
                  <a:gd name="T75" fmla="*/ 49 h 103"/>
                  <a:gd name="T76" fmla="*/ 154 w 1150"/>
                  <a:gd name="T77" fmla="*/ 43 h 103"/>
                  <a:gd name="T78" fmla="*/ 106 w 1150"/>
                  <a:gd name="T79" fmla="*/ 35 h 103"/>
                  <a:gd name="T80" fmla="*/ 65 w 1150"/>
                  <a:gd name="T81" fmla="*/ 28 h 103"/>
                  <a:gd name="T82" fmla="*/ 23 w 1150"/>
                  <a:gd name="T83" fmla="*/ 15 h 103"/>
                  <a:gd name="T84" fmla="*/ 0 w 1150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03">
                    <a:moveTo>
                      <a:pt x="0" y="0"/>
                    </a:moveTo>
                    <a:lnTo>
                      <a:pt x="0" y="36"/>
                    </a:lnTo>
                    <a:lnTo>
                      <a:pt x="23" y="53"/>
                    </a:lnTo>
                    <a:lnTo>
                      <a:pt x="57" y="63"/>
                    </a:lnTo>
                    <a:lnTo>
                      <a:pt x="113" y="75"/>
                    </a:lnTo>
                    <a:lnTo>
                      <a:pt x="186" y="84"/>
                    </a:lnTo>
                    <a:lnTo>
                      <a:pt x="268" y="92"/>
                    </a:lnTo>
                    <a:lnTo>
                      <a:pt x="352" y="97"/>
                    </a:lnTo>
                    <a:lnTo>
                      <a:pt x="432" y="100"/>
                    </a:lnTo>
                    <a:lnTo>
                      <a:pt x="521" y="102"/>
                    </a:lnTo>
                    <a:lnTo>
                      <a:pt x="596" y="102"/>
                    </a:lnTo>
                    <a:lnTo>
                      <a:pt x="673" y="102"/>
                    </a:lnTo>
                    <a:lnTo>
                      <a:pt x="743" y="99"/>
                    </a:lnTo>
                    <a:lnTo>
                      <a:pt x="809" y="96"/>
                    </a:lnTo>
                    <a:lnTo>
                      <a:pt x="874" y="93"/>
                    </a:lnTo>
                    <a:lnTo>
                      <a:pt x="929" y="88"/>
                    </a:lnTo>
                    <a:lnTo>
                      <a:pt x="985" y="82"/>
                    </a:lnTo>
                    <a:lnTo>
                      <a:pt x="1041" y="74"/>
                    </a:lnTo>
                    <a:lnTo>
                      <a:pt x="1082" y="66"/>
                    </a:lnTo>
                    <a:lnTo>
                      <a:pt x="1129" y="51"/>
                    </a:lnTo>
                    <a:lnTo>
                      <a:pt x="1149" y="37"/>
                    </a:lnTo>
                    <a:lnTo>
                      <a:pt x="1149" y="0"/>
                    </a:lnTo>
                    <a:lnTo>
                      <a:pt x="1140" y="9"/>
                    </a:lnTo>
                    <a:lnTo>
                      <a:pt x="1113" y="19"/>
                    </a:lnTo>
                    <a:lnTo>
                      <a:pt x="1076" y="29"/>
                    </a:lnTo>
                    <a:lnTo>
                      <a:pt x="1025" y="39"/>
                    </a:lnTo>
                    <a:lnTo>
                      <a:pt x="964" y="47"/>
                    </a:lnTo>
                    <a:lnTo>
                      <a:pt x="918" y="52"/>
                    </a:lnTo>
                    <a:lnTo>
                      <a:pt x="855" y="57"/>
                    </a:lnTo>
                    <a:lnTo>
                      <a:pt x="790" y="60"/>
                    </a:lnTo>
                    <a:lnTo>
                      <a:pt x="702" y="64"/>
                    </a:lnTo>
                    <a:lnTo>
                      <a:pt x="644" y="65"/>
                    </a:lnTo>
                    <a:lnTo>
                      <a:pt x="575" y="65"/>
                    </a:lnTo>
                    <a:lnTo>
                      <a:pt x="497" y="65"/>
                    </a:lnTo>
                    <a:lnTo>
                      <a:pt x="422" y="63"/>
                    </a:lnTo>
                    <a:lnTo>
                      <a:pt x="346" y="60"/>
                    </a:lnTo>
                    <a:lnTo>
                      <a:pt x="268" y="54"/>
                    </a:lnTo>
                    <a:lnTo>
                      <a:pt x="207" y="49"/>
                    </a:lnTo>
                    <a:lnTo>
                      <a:pt x="154" y="43"/>
                    </a:lnTo>
                    <a:lnTo>
                      <a:pt x="106" y="35"/>
                    </a:lnTo>
                    <a:lnTo>
                      <a:pt x="65" y="2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3821" y="3623"/>
              <a:ext cx="985" cy="156"/>
              <a:chOff x="4735" y="3464"/>
              <a:chExt cx="1149" cy="173"/>
            </a:xfrm>
          </p:grpSpPr>
          <p:sp>
            <p:nvSpPr>
              <p:cNvPr id="45" name="Oval 22"/>
              <p:cNvSpPr>
                <a:spLocks noChangeArrowheads="1"/>
              </p:cNvSpPr>
              <p:nvPr/>
            </p:nvSpPr>
            <p:spPr bwMode="auto">
              <a:xfrm>
                <a:off x="4738" y="3464"/>
                <a:ext cx="1142" cy="131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4735" y="3535"/>
                <a:ext cx="1149" cy="102"/>
              </a:xfrm>
              <a:custGeom>
                <a:avLst/>
                <a:gdLst>
                  <a:gd name="T0" fmla="*/ 0 w 1149"/>
                  <a:gd name="T1" fmla="*/ 0 h 102"/>
                  <a:gd name="T2" fmla="*/ 0 w 1149"/>
                  <a:gd name="T3" fmla="*/ 36 h 102"/>
                  <a:gd name="T4" fmla="*/ 23 w 1149"/>
                  <a:gd name="T5" fmla="*/ 51 h 102"/>
                  <a:gd name="T6" fmla="*/ 57 w 1149"/>
                  <a:gd name="T7" fmla="*/ 62 h 102"/>
                  <a:gd name="T8" fmla="*/ 113 w 1149"/>
                  <a:gd name="T9" fmla="*/ 74 h 102"/>
                  <a:gd name="T10" fmla="*/ 186 w 1149"/>
                  <a:gd name="T11" fmla="*/ 83 h 102"/>
                  <a:gd name="T12" fmla="*/ 267 w 1149"/>
                  <a:gd name="T13" fmla="*/ 91 h 102"/>
                  <a:gd name="T14" fmla="*/ 352 w 1149"/>
                  <a:gd name="T15" fmla="*/ 96 h 102"/>
                  <a:gd name="T16" fmla="*/ 432 w 1149"/>
                  <a:gd name="T17" fmla="*/ 99 h 102"/>
                  <a:gd name="T18" fmla="*/ 520 w 1149"/>
                  <a:gd name="T19" fmla="*/ 101 h 102"/>
                  <a:gd name="T20" fmla="*/ 596 w 1149"/>
                  <a:gd name="T21" fmla="*/ 101 h 102"/>
                  <a:gd name="T22" fmla="*/ 673 w 1149"/>
                  <a:gd name="T23" fmla="*/ 101 h 102"/>
                  <a:gd name="T24" fmla="*/ 743 w 1149"/>
                  <a:gd name="T25" fmla="*/ 98 h 102"/>
                  <a:gd name="T26" fmla="*/ 808 w 1149"/>
                  <a:gd name="T27" fmla="*/ 95 h 102"/>
                  <a:gd name="T28" fmla="*/ 873 w 1149"/>
                  <a:gd name="T29" fmla="*/ 92 h 102"/>
                  <a:gd name="T30" fmla="*/ 929 w 1149"/>
                  <a:gd name="T31" fmla="*/ 88 h 102"/>
                  <a:gd name="T32" fmla="*/ 985 w 1149"/>
                  <a:gd name="T33" fmla="*/ 81 h 102"/>
                  <a:gd name="T34" fmla="*/ 1040 w 1149"/>
                  <a:gd name="T35" fmla="*/ 73 h 102"/>
                  <a:gd name="T36" fmla="*/ 1081 w 1149"/>
                  <a:gd name="T37" fmla="*/ 65 h 102"/>
                  <a:gd name="T38" fmla="*/ 1128 w 1149"/>
                  <a:gd name="T39" fmla="*/ 51 h 102"/>
                  <a:gd name="T40" fmla="*/ 1148 w 1149"/>
                  <a:gd name="T41" fmla="*/ 36 h 102"/>
                  <a:gd name="T42" fmla="*/ 1148 w 1149"/>
                  <a:gd name="T43" fmla="*/ 0 h 102"/>
                  <a:gd name="T44" fmla="*/ 1139 w 1149"/>
                  <a:gd name="T45" fmla="*/ 9 h 102"/>
                  <a:gd name="T46" fmla="*/ 1112 w 1149"/>
                  <a:gd name="T47" fmla="*/ 19 h 102"/>
                  <a:gd name="T48" fmla="*/ 1075 w 1149"/>
                  <a:gd name="T49" fmla="*/ 29 h 102"/>
                  <a:gd name="T50" fmla="*/ 1024 w 1149"/>
                  <a:gd name="T51" fmla="*/ 39 h 102"/>
                  <a:gd name="T52" fmla="*/ 963 w 1149"/>
                  <a:gd name="T53" fmla="*/ 47 h 102"/>
                  <a:gd name="T54" fmla="*/ 917 w 1149"/>
                  <a:gd name="T55" fmla="*/ 51 h 102"/>
                  <a:gd name="T56" fmla="*/ 854 w 1149"/>
                  <a:gd name="T57" fmla="*/ 56 h 102"/>
                  <a:gd name="T58" fmla="*/ 789 w 1149"/>
                  <a:gd name="T59" fmla="*/ 59 h 102"/>
                  <a:gd name="T60" fmla="*/ 702 w 1149"/>
                  <a:gd name="T61" fmla="*/ 63 h 102"/>
                  <a:gd name="T62" fmla="*/ 644 w 1149"/>
                  <a:gd name="T63" fmla="*/ 65 h 102"/>
                  <a:gd name="T64" fmla="*/ 574 w 1149"/>
                  <a:gd name="T65" fmla="*/ 64 h 102"/>
                  <a:gd name="T66" fmla="*/ 497 w 1149"/>
                  <a:gd name="T67" fmla="*/ 64 h 102"/>
                  <a:gd name="T68" fmla="*/ 421 w 1149"/>
                  <a:gd name="T69" fmla="*/ 62 h 102"/>
                  <a:gd name="T70" fmla="*/ 346 w 1149"/>
                  <a:gd name="T71" fmla="*/ 59 h 102"/>
                  <a:gd name="T72" fmla="*/ 267 w 1149"/>
                  <a:gd name="T73" fmla="*/ 53 h 102"/>
                  <a:gd name="T74" fmla="*/ 206 w 1149"/>
                  <a:gd name="T75" fmla="*/ 49 h 102"/>
                  <a:gd name="T76" fmla="*/ 154 w 1149"/>
                  <a:gd name="T77" fmla="*/ 43 h 102"/>
                  <a:gd name="T78" fmla="*/ 106 w 1149"/>
                  <a:gd name="T79" fmla="*/ 35 h 102"/>
                  <a:gd name="T80" fmla="*/ 65 w 1149"/>
                  <a:gd name="T81" fmla="*/ 28 h 102"/>
                  <a:gd name="T82" fmla="*/ 23 w 1149"/>
                  <a:gd name="T83" fmla="*/ 15 h 102"/>
                  <a:gd name="T84" fmla="*/ 0 w 1149"/>
                  <a:gd name="T85" fmla="*/ 0 h 1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2">
                    <a:moveTo>
                      <a:pt x="0" y="0"/>
                    </a:moveTo>
                    <a:lnTo>
                      <a:pt x="0" y="36"/>
                    </a:lnTo>
                    <a:lnTo>
                      <a:pt x="23" y="51"/>
                    </a:lnTo>
                    <a:lnTo>
                      <a:pt x="57" y="62"/>
                    </a:lnTo>
                    <a:lnTo>
                      <a:pt x="113" y="74"/>
                    </a:lnTo>
                    <a:lnTo>
                      <a:pt x="186" y="83"/>
                    </a:lnTo>
                    <a:lnTo>
                      <a:pt x="267" y="91"/>
                    </a:lnTo>
                    <a:lnTo>
                      <a:pt x="352" y="96"/>
                    </a:lnTo>
                    <a:lnTo>
                      <a:pt x="432" y="99"/>
                    </a:lnTo>
                    <a:lnTo>
                      <a:pt x="520" y="101"/>
                    </a:lnTo>
                    <a:lnTo>
                      <a:pt x="596" y="101"/>
                    </a:lnTo>
                    <a:lnTo>
                      <a:pt x="673" y="101"/>
                    </a:lnTo>
                    <a:lnTo>
                      <a:pt x="743" y="98"/>
                    </a:lnTo>
                    <a:lnTo>
                      <a:pt x="808" y="95"/>
                    </a:lnTo>
                    <a:lnTo>
                      <a:pt x="873" y="92"/>
                    </a:lnTo>
                    <a:lnTo>
                      <a:pt x="929" y="88"/>
                    </a:lnTo>
                    <a:lnTo>
                      <a:pt x="985" y="81"/>
                    </a:lnTo>
                    <a:lnTo>
                      <a:pt x="1040" y="73"/>
                    </a:lnTo>
                    <a:lnTo>
                      <a:pt x="1081" y="65"/>
                    </a:lnTo>
                    <a:lnTo>
                      <a:pt x="1128" y="51"/>
                    </a:lnTo>
                    <a:lnTo>
                      <a:pt x="1148" y="36"/>
                    </a:lnTo>
                    <a:lnTo>
                      <a:pt x="1148" y="0"/>
                    </a:lnTo>
                    <a:lnTo>
                      <a:pt x="1139" y="9"/>
                    </a:lnTo>
                    <a:lnTo>
                      <a:pt x="1112" y="19"/>
                    </a:lnTo>
                    <a:lnTo>
                      <a:pt x="1075" y="29"/>
                    </a:lnTo>
                    <a:lnTo>
                      <a:pt x="1024" y="39"/>
                    </a:lnTo>
                    <a:lnTo>
                      <a:pt x="963" y="47"/>
                    </a:lnTo>
                    <a:lnTo>
                      <a:pt x="917" y="51"/>
                    </a:lnTo>
                    <a:lnTo>
                      <a:pt x="854" y="56"/>
                    </a:lnTo>
                    <a:lnTo>
                      <a:pt x="789" y="59"/>
                    </a:lnTo>
                    <a:lnTo>
                      <a:pt x="702" y="63"/>
                    </a:lnTo>
                    <a:lnTo>
                      <a:pt x="644" y="65"/>
                    </a:lnTo>
                    <a:lnTo>
                      <a:pt x="574" y="64"/>
                    </a:lnTo>
                    <a:lnTo>
                      <a:pt x="497" y="64"/>
                    </a:lnTo>
                    <a:lnTo>
                      <a:pt x="421" y="62"/>
                    </a:lnTo>
                    <a:lnTo>
                      <a:pt x="346" y="59"/>
                    </a:lnTo>
                    <a:lnTo>
                      <a:pt x="267" y="53"/>
                    </a:lnTo>
                    <a:lnTo>
                      <a:pt x="206" y="49"/>
                    </a:lnTo>
                    <a:lnTo>
                      <a:pt x="154" y="43"/>
                    </a:lnTo>
                    <a:lnTo>
                      <a:pt x="106" y="35"/>
                    </a:lnTo>
                    <a:lnTo>
                      <a:pt x="65" y="2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3706" y="3582"/>
              <a:ext cx="986" cy="156"/>
              <a:chOff x="4601" y="3418"/>
              <a:chExt cx="1150" cy="173"/>
            </a:xfrm>
          </p:grpSpPr>
          <p:sp>
            <p:nvSpPr>
              <p:cNvPr id="43" name="Oval 25"/>
              <p:cNvSpPr>
                <a:spLocks noChangeArrowheads="1"/>
              </p:cNvSpPr>
              <p:nvPr/>
            </p:nvSpPr>
            <p:spPr bwMode="auto">
              <a:xfrm>
                <a:off x="4604" y="3418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44" name="Freeform 26"/>
              <p:cNvSpPr>
                <a:spLocks/>
              </p:cNvSpPr>
              <p:nvPr/>
            </p:nvSpPr>
            <p:spPr bwMode="auto">
              <a:xfrm>
                <a:off x="4601" y="3488"/>
                <a:ext cx="1150" cy="103"/>
              </a:xfrm>
              <a:custGeom>
                <a:avLst/>
                <a:gdLst>
                  <a:gd name="T0" fmla="*/ 0 w 1150"/>
                  <a:gd name="T1" fmla="*/ 0 h 103"/>
                  <a:gd name="T2" fmla="*/ 0 w 1150"/>
                  <a:gd name="T3" fmla="*/ 36 h 103"/>
                  <a:gd name="T4" fmla="*/ 22 w 1150"/>
                  <a:gd name="T5" fmla="*/ 53 h 103"/>
                  <a:gd name="T6" fmla="*/ 55 w 1150"/>
                  <a:gd name="T7" fmla="*/ 63 h 103"/>
                  <a:gd name="T8" fmla="*/ 112 w 1150"/>
                  <a:gd name="T9" fmla="*/ 75 h 103"/>
                  <a:gd name="T10" fmla="*/ 185 w 1150"/>
                  <a:gd name="T11" fmla="*/ 84 h 103"/>
                  <a:gd name="T12" fmla="*/ 266 w 1150"/>
                  <a:gd name="T13" fmla="*/ 92 h 103"/>
                  <a:gd name="T14" fmla="*/ 352 w 1150"/>
                  <a:gd name="T15" fmla="*/ 97 h 103"/>
                  <a:gd name="T16" fmla="*/ 432 w 1150"/>
                  <a:gd name="T17" fmla="*/ 100 h 103"/>
                  <a:gd name="T18" fmla="*/ 521 w 1150"/>
                  <a:gd name="T19" fmla="*/ 102 h 103"/>
                  <a:gd name="T20" fmla="*/ 596 w 1150"/>
                  <a:gd name="T21" fmla="*/ 102 h 103"/>
                  <a:gd name="T22" fmla="*/ 673 w 1150"/>
                  <a:gd name="T23" fmla="*/ 102 h 103"/>
                  <a:gd name="T24" fmla="*/ 742 w 1150"/>
                  <a:gd name="T25" fmla="*/ 99 h 103"/>
                  <a:gd name="T26" fmla="*/ 807 w 1150"/>
                  <a:gd name="T27" fmla="*/ 96 h 103"/>
                  <a:gd name="T28" fmla="*/ 874 w 1150"/>
                  <a:gd name="T29" fmla="*/ 93 h 103"/>
                  <a:gd name="T30" fmla="*/ 928 w 1150"/>
                  <a:gd name="T31" fmla="*/ 88 h 103"/>
                  <a:gd name="T32" fmla="*/ 985 w 1150"/>
                  <a:gd name="T33" fmla="*/ 82 h 103"/>
                  <a:gd name="T34" fmla="*/ 1040 w 1150"/>
                  <a:gd name="T35" fmla="*/ 74 h 103"/>
                  <a:gd name="T36" fmla="*/ 1081 w 1150"/>
                  <a:gd name="T37" fmla="*/ 66 h 103"/>
                  <a:gd name="T38" fmla="*/ 1127 w 1150"/>
                  <a:gd name="T39" fmla="*/ 51 h 103"/>
                  <a:gd name="T40" fmla="*/ 1149 w 1150"/>
                  <a:gd name="T41" fmla="*/ 37 h 103"/>
                  <a:gd name="T42" fmla="*/ 1149 w 1150"/>
                  <a:gd name="T43" fmla="*/ 0 h 103"/>
                  <a:gd name="T44" fmla="*/ 1139 w 1150"/>
                  <a:gd name="T45" fmla="*/ 9 h 103"/>
                  <a:gd name="T46" fmla="*/ 1113 w 1150"/>
                  <a:gd name="T47" fmla="*/ 19 h 103"/>
                  <a:gd name="T48" fmla="*/ 1076 w 1150"/>
                  <a:gd name="T49" fmla="*/ 30 h 103"/>
                  <a:gd name="T50" fmla="*/ 1025 w 1150"/>
                  <a:gd name="T51" fmla="*/ 39 h 103"/>
                  <a:gd name="T52" fmla="*/ 963 w 1150"/>
                  <a:gd name="T53" fmla="*/ 47 h 103"/>
                  <a:gd name="T54" fmla="*/ 918 w 1150"/>
                  <a:gd name="T55" fmla="*/ 52 h 103"/>
                  <a:gd name="T56" fmla="*/ 854 w 1150"/>
                  <a:gd name="T57" fmla="*/ 57 h 103"/>
                  <a:gd name="T58" fmla="*/ 790 w 1150"/>
                  <a:gd name="T59" fmla="*/ 60 h 103"/>
                  <a:gd name="T60" fmla="*/ 701 w 1150"/>
                  <a:gd name="T61" fmla="*/ 64 h 103"/>
                  <a:gd name="T62" fmla="*/ 644 w 1150"/>
                  <a:gd name="T63" fmla="*/ 65 h 103"/>
                  <a:gd name="T64" fmla="*/ 573 w 1150"/>
                  <a:gd name="T65" fmla="*/ 65 h 103"/>
                  <a:gd name="T66" fmla="*/ 496 w 1150"/>
                  <a:gd name="T67" fmla="*/ 65 h 103"/>
                  <a:gd name="T68" fmla="*/ 420 w 1150"/>
                  <a:gd name="T69" fmla="*/ 63 h 103"/>
                  <a:gd name="T70" fmla="*/ 345 w 1150"/>
                  <a:gd name="T71" fmla="*/ 60 h 103"/>
                  <a:gd name="T72" fmla="*/ 266 w 1150"/>
                  <a:gd name="T73" fmla="*/ 54 h 103"/>
                  <a:gd name="T74" fmla="*/ 207 w 1150"/>
                  <a:gd name="T75" fmla="*/ 49 h 103"/>
                  <a:gd name="T76" fmla="*/ 153 w 1150"/>
                  <a:gd name="T77" fmla="*/ 43 h 103"/>
                  <a:gd name="T78" fmla="*/ 105 w 1150"/>
                  <a:gd name="T79" fmla="*/ 35 h 103"/>
                  <a:gd name="T80" fmla="*/ 64 w 1150"/>
                  <a:gd name="T81" fmla="*/ 29 h 103"/>
                  <a:gd name="T82" fmla="*/ 22 w 1150"/>
                  <a:gd name="T83" fmla="*/ 15 h 103"/>
                  <a:gd name="T84" fmla="*/ 0 w 1150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03">
                    <a:moveTo>
                      <a:pt x="0" y="0"/>
                    </a:moveTo>
                    <a:lnTo>
                      <a:pt x="0" y="36"/>
                    </a:lnTo>
                    <a:lnTo>
                      <a:pt x="22" y="53"/>
                    </a:lnTo>
                    <a:lnTo>
                      <a:pt x="55" y="63"/>
                    </a:lnTo>
                    <a:lnTo>
                      <a:pt x="112" y="75"/>
                    </a:lnTo>
                    <a:lnTo>
                      <a:pt x="185" y="84"/>
                    </a:lnTo>
                    <a:lnTo>
                      <a:pt x="266" y="92"/>
                    </a:lnTo>
                    <a:lnTo>
                      <a:pt x="352" y="97"/>
                    </a:lnTo>
                    <a:lnTo>
                      <a:pt x="432" y="100"/>
                    </a:lnTo>
                    <a:lnTo>
                      <a:pt x="521" y="102"/>
                    </a:lnTo>
                    <a:lnTo>
                      <a:pt x="596" y="102"/>
                    </a:lnTo>
                    <a:lnTo>
                      <a:pt x="673" y="102"/>
                    </a:lnTo>
                    <a:lnTo>
                      <a:pt x="742" y="99"/>
                    </a:lnTo>
                    <a:lnTo>
                      <a:pt x="807" y="96"/>
                    </a:lnTo>
                    <a:lnTo>
                      <a:pt x="874" y="93"/>
                    </a:lnTo>
                    <a:lnTo>
                      <a:pt x="928" y="88"/>
                    </a:lnTo>
                    <a:lnTo>
                      <a:pt x="985" y="82"/>
                    </a:lnTo>
                    <a:lnTo>
                      <a:pt x="1040" y="74"/>
                    </a:lnTo>
                    <a:lnTo>
                      <a:pt x="1081" y="66"/>
                    </a:lnTo>
                    <a:lnTo>
                      <a:pt x="1127" y="51"/>
                    </a:lnTo>
                    <a:lnTo>
                      <a:pt x="1149" y="37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19"/>
                    </a:lnTo>
                    <a:lnTo>
                      <a:pt x="1076" y="30"/>
                    </a:lnTo>
                    <a:lnTo>
                      <a:pt x="1025" y="39"/>
                    </a:lnTo>
                    <a:lnTo>
                      <a:pt x="963" y="47"/>
                    </a:lnTo>
                    <a:lnTo>
                      <a:pt x="918" y="52"/>
                    </a:lnTo>
                    <a:lnTo>
                      <a:pt x="854" y="57"/>
                    </a:lnTo>
                    <a:lnTo>
                      <a:pt x="790" y="60"/>
                    </a:lnTo>
                    <a:lnTo>
                      <a:pt x="701" y="64"/>
                    </a:lnTo>
                    <a:lnTo>
                      <a:pt x="644" y="65"/>
                    </a:lnTo>
                    <a:lnTo>
                      <a:pt x="573" y="65"/>
                    </a:lnTo>
                    <a:lnTo>
                      <a:pt x="496" y="65"/>
                    </a:lnTo>
                    <a:lnTo>
                      <a:pt x="420" y="63"/>
                    </a:lnTo>
                    <a:lnTo>
                      <a:pt x="345" y="60"/>
                    </a:lnTo>
                    <a:lnTo>
                      <a:pt x="266" y="54"/>
                    </a:lnTo>
                    <a:lnTo>
                      <a:pt x="207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9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9" name="Group 27"/>
            <p:cNvGrpSpPr>
              <a:grpSpLocks/>
            </p:cNvGrpSpPr>
            <p:nvPr/>
          </p:nvGrpSpPr>
          <p:grpSpPr bwMode="auto">
            <a:xfrm>
              <a:off x="3734" y="3543"/>
              <a:ext cx="986" cy="156"/>
              <a:chOff x="4634" y="3375"/>
              <a:chExt cx="1150" cy="173"/>
            </a:xfrm>
          </p:grpSpPr>
          <p:sp>
            <p:nvSpPr>
              <p:cNvPr id="41" name="Oval 28"/>
              <p:cNvSpPr>
                <a:spLocks noChangeArrowheads="1"/>
              </p:cNvSpPr>
              <p:nvPr/>
            </p:nvSpPr>
            <p:spPr bwMode="auto">
              <a:xfrm>
                <a:off x="4637" y="3375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42" name="Freeform 29"/>
              <p:cNvSpPr>
                <a:spLocks/>
              </p:cNvSpPr>
              <p:nvPr/>
            </p:nvSpPr>
            <p:spPr bwMode="auto">
              <a:xfrm>
                <a:off x="4634" y="3446"/>
                <a:ext cx="1150" cy="102"/>
              </a:xfrm>
              <a:custGeom>
                <a:avLst/>
                <a:gdLst>
                  <a:gd name="T0" fmla="*/ 0 w 1150"/>
                  <a:gd name="T1" fmla="*/ 0 h 102"/>
                  <a:gd name="T2" fmla="*/ 0 w 1150"/>
                  <a:gd name="T3" fmla="*/ 36 h 102"/>
                  <a:gd name="T4" fmla="*/ 22 w 1150"/>
                  <a:gd name="T5" fmla="*/ 52 h 102"/>
                  <a:gd name="T6" fmla="*/ 57 w 1150"/>
                  <a:gd name="T7" fmla="*/ 62 h 102"/>
                  <a:gd name="T8" fmla="*/ 112 w 1150"/>
                  <a:gd name="T9" fmla="*/ 74 h 102"/>
                  <a:gd name="T10" fmla="*/ 185 w 1150"/>
                  <a:gd name="T11" fmla="*/ 83 h 102"/>
                  <a:gd name="T12" fmla="*/ 266 w 1150"/>
                  <a:gd name="T13" fmla="*/ 91 h 102"/>
                  <a:gd name="T14" fmla="*/ 352 w 1150"/>
                  <a:gd name="T15" fmla="*/ 96 h 102"/>
                  <a:gd name="T16" fmla="*/ 432 w 1150"/>
                  <a:gd name="T17" fmla="*/ 99 h 102"/>
                  <a:gd name="T18" fmla="*/ 521 w 1150"/>
                  <a:gd name="T19" fmla="*/ 101 h 102"/>
                  <a:gd name="T20" fmla="*/ 596 w 1150"/>
                  <a:gd name="T21" fmla="*/ 101 h 102"/>
                  <a:gd name="T22" fmla="*/ 673 w 1150"/>
                  <a:gd name="T23" fmla="*/ 101 h 102"/>
                  <a:gd name="T24" fmla="*/ 742 w 1150"/>
                  <a:gd name="T25" fmla="*/ 99 h 102"/>
                  <a:gd name="T26" fmla="*/ 809 w 1150"/>
                  <a:gd name="T27" fmla="*/ 95 h 102"/>
                  <a:gd name="T28" fmla="*/ 874 w 1150"/>
                  <a:gd name="T29" fmla="*/ 92 h 102"/>
                  <a:gd name="T30" fmla="*/ 928 w 1150"/>
                  <a:gd name="T31" fmla="*/ 88 h 102"/>
                  <a:gd name="T32" fmla="*/ 985 w 1150"/>
                  <a:gd name="T33" fmla="*/ 81 h 102"/>
                  <a:gd name="T34" fmla="*/ 1041 w 1150"/>
                  <a:gd name="T35" fmla="*/ 73 h 102"/>
                  <a:gd name="T36" fmla="*/ 1082 w 1150"/>
                  <a:gd name="T37" fmla="*/ 65 h 102"/>
                  <a:gd name="T38" fmla="*/ 1127 w 1150"/>
                  <a:gd name="T39" fmla="*/ 51 h 102"/>
                  <a:gd name="T40" fmla="*/ 1149 w 1150"/>
                  <a:gd name="T41" fmla="*/ 36 h 102"/>
                  <a:gd name="T42" fmla="*/ 1149 w 1150"/>
                  <a:gd name="T43" fmla="*/ 0 h 102"/>
                  <a:gd name="T44" fmla="*/ 1139 w 1150"/>
                  <a:gd name="T45" fmla="*/ 9 h 102"/>
                  <a:gd name="T46" fmla="*/ 1113 w 1150"/>
                  <a:gd name="T47" fmla="*/ 19 h 102"/>
                  <a:gd name="T48" fmla="*/ 1076 w 1150"/>
                  <a:gd name="T49" fmla="*/ 30 h 102"/>
                  <a:gd name="T50" fmla="*/ 1025 w 1150"/>
                  <a:gd name="T51" fmla="*/ 39 h 102"/>
                  <a:gd name="T52" fmla="*/ 964 w 1150"/>
                  <a:gd name="T53" fmla="*/ 47 h 102"/>
                  <a:gd name="T54" fmla="*/ 918 w 1150"/>
                  <a:gd name="T55" fmla="*/ 51 h 102"/>
                  <a:gd name="T56" fmla="*/ 854 w 1150"/>
                  <a:gd name="T57" fmla="*/ 56 h 102"/>
                  <a:gd name="T58" fmla="*/ 790 w 1150"/>
                  <a:gd name="T59" fmla="*/ 59 h 102"/>
                  <a:gd name="T60" fmla="*/ 701 w 1150"/>
                  <a:gd name="T61" fmla="*/ 63 h 102"/>
                  <a:gd name="T62" fmla="*/ 644 w 1150"/>
                  <a:gd name="T63" fmla="*/ 65 h 102"/>
                  <a:gd name="T64" fmla="*/ 573 w 1150"/>
                  <a:gd name="T65" fmla="*/ 64 h 102"/>
                  <a:gd name="T66" fmla="*/ 496 w 1150"/>
                  <a:gd name="T67" fmla="*/ 64 h 102"/>
                  <a:gd name="T68" fmla="*/ 420 w 1150"/>
                  <a:gd name="T69" fmla="*/ 62 h 102"/>
                  <a:gd name="T70" fmla="*/ 345 w 1150"/>
                  <a:gd name="T71" fmla="*/ 59 h 102"/>
                  <a:gd name="T72" fmla="*/ 266 w 1150"/>
                  <a:gd name="T73" fmla="*/ 54 h 102"/>
                  <a:gd name="T74" fmla="*/ 207 w 1150"/>
                  <a:gd name="T75" fmla="*/ 49 h 102"/>
                  <a:gd name="T76" fmla="*/ 153 w 1150"/>
                  <a:gd name="T77" fmla="*/ 43 h 102"/>
                  <a:gd name="T78" fmla="*/ 105 w 1150"/>
                  <a:gd name="T79" fmla="*/ 35 h 102"/>
                  <a:gd name="T80" fmla="*/ 64 w 1150"/>
                  <a:gd name="T81" fmla="*/ 28 h 102"/>
                  <a:gd name="T82" fmla="*/ 22 w 1150"/>
                  <a:gd name="T83" fmla="*/ 15 h 102"/>
                  <a:gd name="T84" fmla="*/ 0 w 1150"/>
                  <a:gd name="T85" fmla="*/ 0 h 1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02">
                    <a:moveTo>
                      <a:pt x="0" y="0"/>
                    </a:moveTo>
                    <a:lnTo>
                      <a:pt x="0" y="36"/>
                    </a:lnTo>
                    <a:lnTo>
                      <a:pt x="22" y="52"/>
                    </a:lnTo>
                    <a:lnTo>
                      <a:pt x="57" y="62"/>
                    </a:lnTo>
                    <a:lnTo>
                      <a:pt x="112" y="74"/>
                    </a:lnTo>
                    <a:lnTo>
                      <a:pt x="185" y="83"/>
                    </a:lnTo>
                    <a:lnTo>
                      <a:pt x="266" y="91"/>
                    </a:lnTo>
                    <a:lnTo>
                      <a:pt x="352" y="96"/>
                    </a:lnTo>
                    <a:lnTo>
                      <a:pt x="432" y="99"/>
                    </a:lnTo>
                    <a:lnTo>
                      <a:pt x="521" y="101"/>
                    </a:lnTo>
                    <a:lnTo>
                      <a:pt x="596" y="101"/>
                    </a:lnTo>
                    <a:lnTo>
                      <a:pt x="673" y="101"/>
                    </a:lnTo>
                    <a:lnTo>
                      <a:pt x="742" y="99"/>
                    </a:lnTo>
                    <a:lnTo>
                      <a:pt x="809" y="95"/>
                    </a:lnTo>
                    <a:lnTo>
                      <a:pt x="874" y="92"/>
                    </a:lnTo>
                    <a:lnTo>
                      <a:pt x="928" y="88"/>
                    </a:lnTo>
                    <a:lnTo>
                      <a:pt x="985" y="81"/>
                    </a:lnTo>
                    <a:lnTo>
                      <a:pt x="1041" y="73"/>
                    </a:lnTo>
                    <a:lnTo>
                      <a:pt x="1082" y="65"/>
                    </a:lnTo>
                    <a:lnTo>
                      <a:pt x="1127" y="51"/>
                    </a:lnTo>
                    <a:lnTo>
                      <a:pt x="1149" y="36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19"/>
                    </a:lnTo>
                    <a:lnTo>
                      <a:pt x="1076" y="30"/>
                    </a:lnTo>
                    <a:lnTo>
                      <a:pt x="1025" y="39"/>
                    </a:lnTo>
                    <a:lnTo>
                      <a:pt x="964" y="47"/>
                    </a:lnTo>
                    <a:lnTo>
                      <a:pt x="918" y="51"/>
                    </a:lnTo>
                    <a:lnTo>
                      <a:pt x="854" y="56"/>
                    </a:lnTo>
                    <a:lnTo>
                      <a:pt x="790" y="59"/>
                    </a:lnTo>
                    <a:lnTo>
                      <a:pt x="701" y="63"/>
                    </a:lnTo>
                    <a:lnTo>
                      <a:pt x="644" y="65"/>
                    </a:lnTo>
                    <a:lnTo>
                      <a:pt x="573" y="64"/>
                    </a:lnTo>
                    <a:lnTo>
                      <a:pt x="496" y="64"/>
                    </a:lnTo>
                    <a:lnTo>
                      <a:pt x="420" y="62"/>
                    </a:lnTo>
                    <a:lnTo>
                      <a:pt x="345" y="59"/>
                    </a:lnTo>
                    <a:lnTo>
                      <a:pt x="266" y="54"/>
                    </a:lnTo>
                    <a:lnTo>
                      <a:pt x="207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8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0" name="Group 30"/>
            <p:cNvGrpSpPr>
              <a:grpSpLocks/>
            </p:cNvGrpSpPr>
            <p:nvPr/>
          </p:nvGrpSpPr>
          <p:grpSpPr bwMode="auto">
            <a:xfrm>
              <a:off x="3784" y="3511"/>
              <a:ext cx="983" cy="154"/>
              <a:chOff x="4692" y="3339"/>
              <a:chExt cx="1147" cy="171"/>
            </a:xfrm>
          </p:grpSpPr>
          <p:sp>
            <p:nvSpPr>
              <p:cNvPr id="39" name="Oval 31"/>
              <p:cNvSpPr>
                <a:spLocks noChangeArrowheads="1"/>
              </p:cNvSpPr>
              <p:nvPr/>
            </p:nvSpPr>
            <p:spPr bwMode="auto">
              <a:xfrm>
                <a:off x="4694" y="3339"/>
                <a:ext cx="1141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692" y="3409"/>
                <a:ext cx="1147" cy="101"/>
              </a:xfrm>
              <a:custGeom>
                <a:avLst/>
                <a:gdLst>
                  <a:gd name="T0" fmla="*/ 0 w 1147"/>
                  <a:gd name="T1" fmla="*/ 0 h 101"/>
                  <a:gd name="T2" fmla="*/ 0 w 1147"/>
                  <a:gd name="T3" fmla="*/ 35 h 101"/>
                  <a:gd name="T4" fmla="*/ 22 w 1147"/>
                  <a:gd name="T5" fmla="*/ 52 h 101"/>
                  <a:gd name="T6" fmla="*/ 55 w 1147"/>
                  <a:gd name="T7" fmla="*/ 62 h 101"/>
                  <a:gd name="T8" fmla="*/ 112 w 1147"/>
                  <a:gd name="T9" fmla="*/ 73 h 101"/>
                  <a:gd name="T10" fmla="*/ 184 w 1147"/>
                  <a:gd name="T11" fmla="*/ 82 h 101"/>
                  <a:gd name="T12" fmla="*/ 266 w 1147"/>
                  <a:gd name="T13" fmla="*/ 90 h 101"/>
                  <a:gd name="T14" fmla="*/ 351 w 1147"/>
                  <a:gd name="T15" fmla="*/ 95 h 101"/>
                  <a:gd name="T16" fmla="*/ 431 w 1147"/>
                  <a:gd name="T17" fmla="*/ 98 h 101"/>
                  <a:gd name="T18" fmla="*/ 519 w 1147"/>
                  <a:gd name="T19" fmla="*/ 100 h 101"/>
                  <a:gd name="T20" fmla="*/ 594 w 1147"/>
                  <a:gd name="T21" fmla="*/ 100 h 101"/>
                  <a:gd name="T22" fmla="*/ 672 w 1147"/>
                  <a:gd name="T23" fmla="*/ 100 h 101"/>
                  <a:gd name="T24" fmla="*/ 741 w 1147"/>
                  <a:gd name="T25" fmla="*/ 97 h 101"/>
                  <a:gd name="T26" fmla="*/ 806 w 1147"/>
                  <a:gd name="T27" fmla="*/ 95 h 101"/>
                  <a:gd name="T28" fmla="*/ 871 w 1147"/>
                  <a:gd name="T29" fmla="*/ 91 h 101"/>
                  <a:gd name="T30" fmla="*/ 927 w 1147"/>
                  <a:gd name="T31" fmla="*/ 87 h 101"/>
                  <a:gd name="T32" fmla="*/ 983 w 1147"/>
                  <a:gd name="T33" fmla="*/ 80 h 101"/>
                  <a:gd name="T34" fmla="*/ 1039 w 1147"/>
                  <a:gd name="T35" fmla="*/ 73 h 101"/>
                  <a:gd name="T36" fmla="*/ 1079 w 1147"/>
                  <a:gd name="T37" fmla="*/ 65 h 101"/>
                  <a:gd name="T38" fmla="*/ 1126 w 1147"/>
                  <a:gd name="T39" fmla="*/ 50 h 101"/>
                  <a:gd name="T40" fmla="*/ 1146 w 1147"/>
                  <a:gd name="T41" fmla="*/ 36 h 101"/>
                  <a:gd name="T42" fmla="*/ 1146 w 1147"/>
                  <a:gd name="T43" fmla="*/ 0 h 101"/>
                  <a:gd name="T44" fmla="*/ 1137 w 1147"/>
                  <a:gd name="T45" fmla="*/ 9 h 101"/>
                  <a:gd name="T46" fmla="*/ 1110 w 1147"/>
                  <a:gd name="T47" fmla="*/ 19 h 101"/>
                  <a:gd name="T48" fmla="*/ 1073 w 1147"/>
                  <a:gd name="T49" fmla="*/ 29 h 101"/>
                  <a:gd name="T50" fmla="*/ 1024 w 1147"/>
                  <a:gd name="T51" fmla="*/ 38 h 101"/>
                  <a:gd name="T52" fmla="*/ 962 w 1147"/>
                  <a:gd name="T53" fmla="*/ 46 h 101"/>
                  <a:gd name="T54" fmla="*/ 915 w 1147"/>
                  <a:gd name="T55" fmla="*/ 51 h 101"/>
                  <a:gd name="T56" fmla="*/ 853 w 1147"/>
                  <a:gd name="T57" fmla="*/ 55 h 101"/>
                  <a:gd name="T58" fmla="*/ 789 w 1147"/>
                  <a:gd name="T59" fmla="*/ 59 h 101"/>
                  <a:gd name="T60" fmla="*/ 700 w 1147"/>
                  <a:gd name="T61" fmla="*/ 63 h 101"/>
                  <a:gd name="T62" fmla="*/ 642 w 1147"/>
                  <a:gd name="T63" fmla="*/ 64 h 101"/>
                  <a:gd name="T64" fmla="*/ 572 w 1147"/>
                  <a:gd name="T65" fmla="*/ 63 h 101"/>
                  <a:gd name="T66" fmla="*/ 495 w 1147"/>
                  <a:gd name="T67" fmla="*/ 63 h 101"/>
                  <a:gd name="T68" fmla="*/ 420 w 1147"/>
                  <a:gd name="T69" fmla="*/ 62 h 101"/>
                  <a:gd name="T70" fmla="*/ 344 w 1147"/>
                  <a:gd name="T71" fmla="*/ 59 h 101"/>
                  <a:gd name="T72" fmla="*/ 266 w 1147"/>
                  <a:gd name="T73" fmla="*/ 53 h 101"/>
                  <a:gd name="T74" fmla="*/ 205 w 1147"/>
                  <a:gd name="T75" fmla="*/ 48 h 101"/>
                  <a:gd name="T76" fmla="*/ 153 w 1147"/>
                  <a:gd name="T77" fmla="*/ 42 h 101"/>
                  <a:gd name="T78" fmla="*/ 105 w 1147"/>
                  <a:gd name="T79" fmla="*/ 34 h 101"/>
                  <a:gd name="T80" fmla="*/ 64 w 1147"/>
                  <a:gd name="T81" fmla="*/ 28 h 101"/>
                  <a:gd name="T82" fmla="*/ 22 w 1147"/>
                  <a:gd name="T83" fmla="*/ 15 h 101"/>
                  <a:gd name="T84" fmla="*/ 0 w 1147"/>
                  <a:gd name="T85" fmla="*/ 0 h 10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7" h="101">
                    <a:moveTo>
                      <a:pt x="0" y="0"/>
                    </a:moveTo>
                    <a:lnTo>
                      <a:pt x="0" y="35"/>
                    </a:lnTo>
                    <a:lnTo>
                      <a:pt x="22" y="52"/>
                    </a:lnTo>
                    <a:lnTo>
                      <a:pt x="55" y="62"/>
                    </a:lnTo>
                    <a:lnTo>
                      <a:pt x="112" y="73"/>
                    </a:lnTo>
                    <a:lnTo>
                      <a:pt x="184" y="82"/>
                    </a:lnTo>
                    <a:lnTo>
                      <a:pt x="266" y="90"/>
                    </a:lnTo>
                    <a:lnTo>
                      <a:pt x="351" y="95"/>
                    </a:lnTo>
                    <a:lnTo>
                      <a:pt x="431" y="98"/>
                    </a:lnTo>
                    <a:lnTo>
                      <a:pt x="519" y="100"/>
                    </a:lnTo>
                    <a:lnTo>
                      <a:pt x="594" y="100"/>
                    </a:lnTo>
                    <a:lnTo>
                      <a:pt x="672" y="100"/>
                    </a:lnTo>
                    <a:lnTo>
                      <a:pt x="741" y="97"/>
                    </a:lnTo>
                    <a:lnTo>
                      <a:pt x="806" y="95"/>
                    </a:lnTo>
                    <a:lnTo>
                      <a:pt x="871" y="91"/>
                    </a:lnTo>
                    <a:lnTo>
                      <a:pt x="927" y="87"/>
                    </a:lnTo>
                    <a:lnTo>
                      <a:pt x="983" y="80"/>
                    </a:lnTo>
                    <a:lnTo>
                      <a:pt x="1039" y="73"/>
                    </a:lnTo>
                    <a:lnTo>
                      <a:pt x="1079" y="65"/>
                    </a:lnTo>
                    <a:lnTo>
                      <a:pt x="1126" y="50"/>
                    </a:lnTo>
                    <a:lnTo>
                      <a:pt x="1146" y="36"/>
                    </a:lnTo>
                    <a:lnTo>
                      <a:pt x="1146" y="0"/>
                    </a:lnTo>
                    <a:lnTo>
                      <a:pt x="1137" y="9"/>
                    </a:lnTo>
                    <a:lnTo>
                      <a:pt x="1110" y="19"/>
                    </a:lnTo>
                    <a:lnTo>
                      <a:pt x="1073" y="29"/>
                    </a:lnTo>
                    <a:lnTo>
                      <a:pt x="1024" y="38"/>
                    </a:lnTo>
                    <a:lnTo>
                      <a:pt x="962" y="46"/>
                    </a:lnTo>
                    <a:lnTo>
                      <a:pt x="915" y="51"/>
                    </a:lnTo>
                    <a:lnTo>
                      <a:pt x="853" y="55"/>
                    </a:lnTo>
                    <a:lnTo>
                      <a:pt x="789" y="59"/>
                    </a:lnTo>
                    <a:lnTo>
                      <a:pt x="700" y="63"/>
                    </a:lnTo>
                    <a:lnTo>
                      <a:pt x="642" y="64"/>
                    </a:lnTo>
                    <a:lnTo>
                      <a:pt x="572" y="63"/>
                    </a:lnTo>
                    <a:lnTo>
                      <a:pt x="495" y="63"/>
                    </a:lnTo>
                    <a:lnTo>
                      <a:pt x="420" y="62"/>
                    </a:lnTo>
                    <a:lnTo>
                      <a:pt x="344" y="59"/>
                    </a:lnTo>
                    <a:lnTo>
                      <a:pt x="266" y="53"/>
                    </a:lnTo>
                    <a:lnTo>
                      <a:pt x="205" y="48"/>
                    </a:lnTo>
                    <a:lnTo>
                      <a:pt x="153" y="42"/>
                    </a:lnTo>
                    <a:lnTo>
                      <a:pt x="105" y="34"/>
                    </a:lnTo>
                    <a:lnTo>
                      <a:pt x="64" y="28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1" name="Group 33"/>
            <p:cNvGrpSpPr>
              <a:grpSpLocks/>
            </p:cNvGrpSpPr>
            <p:nvPr/>
          </p:nvGrpSpPr>
          <p:grpSpPr bwMode="auto">
            <a:xfrm>
              <a:off x="3734" y="3468"/>
              <a:ext cx="986" cy="156"/>
              <a:chOff x="4634" y="3292"/>
              <a:chExt cx="1150" cy="173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auto">
              <a:xfrm>
                <a:off x="4637" y="3292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4634" y="3362"/>
                <a:ext cx="1150" cy="103"/>
              </a:xfrm>
              <a:custGeom>
                <a:avLst/>
                <a:gdLst>
                  <a:gd name="T0" fmla="*/ 0 w 1150"/>
                  <a:gd name="T1" fmla="*/ 0 h 103"/>
                  <a:gd name="T2" fmla="*/ 0 w 1150"/>
                  <a:gd name="T3" fmla="*/ 36 h 103"/>
                  <a:gd name="T4" fmla="*/ 22 w 1150"/>
                  <a:gd name="T5" fmla="*/ 52 h 103"/>
                  <a:gd name="T6" fmla="*/ 57 w 1150"/>
                  <a:gd name="T7" fmla="*/ 62 h 103"/>
                  <a:gd name="T8" fmla="*/ 112 w 1150"/>
                  <a:gd name="T9" fmla="*/ 74 h 103"/>
                  <a:gd name="T10" fmla="*/ 185 w 1150"/>
                  <a:gd name="T11" fmla="*/ 83 h 103"/>
                  <a:gd name="T12" fmla="*/ 266 w 1150"/>
                  <a:gd name="T13" fmla="*/ 91 h 103"/>
                  <a:gd name="T14" fmla="*/ 352 w 1150"/>
                  <a:gd name="T15" fmla="*/ 96 h 103"/>
                  <a:gd name="T16" fmla="*/ 432 w 1150"/>
                  <a:gd name="T17" fmla="*/ 100 h 103"/>
                  <a:gd name="T18" fmla="*/ 521 w 1150"/>
                  <a:gd name="T19" fmla="*/ 101 h 103"/>
                  <a:gd name="T20" fmla="*/ 596 w 1150"/>
                  <a:gd name="T21" fmla="*/ 102 h 103"/>
                  <a:gd name="T22" fmla="*/ 673 w 1150"/>
                  <a:gd name="T23" fmla="*/ 101 h 103"/>
                  <a:gd name="T24" fmla="*/ 742 w 1150"/>
                  <a:gd name="T25" fmla="*/ 99 h 103"/>
                  <a:gd name="T26" fmla="*/ 809 w 1150"/>
                  <a:gd name="T27" fmla="*/ 96 h 103"/>
                  <a:gd name="T28" fmla="*/ 874 w 1150"/>
                  <a:gd name="T29" fmla="*/ 93 h 103"/>
                  <a:gd name="T30" fmla="*/ 928 w 1150"/>
                  <a:gd name="T31" fmla="*/ 88 h 103"/>
                  <a:gd name="T32" fmla="*/ 985 w 1150"/>
                  <a:gd name="T33" fmla="*/ 81 h 103"/>
                  <a:gd name="T34" fmla="*/ 1041 w 1150"/>
                  <a:gd name="T35" fmla="*/ 74 h 103"/>
                  <a:gd name="T36" fmla="*/ 1082 w 1150"/>
                  <a:gd name="T37" fmla="*/ 66 h 103"/>
                  <a:gd name="T38" fmla="*/ 1127 w 1150"/>
                  <a:gd name="T39" fmla="*/ 51 h 103"/>
                  <a:gd name="T40" fmla="*/ 1149 w 1150"/>
                  <a:gd name="T41" fmla="*/ 36 h 103"/>
                  <a:gd name="T42" fmla="*/ 1149 w 1150"/>
                  <a:gd name="T43" fmla="*/ 0 h 103"/>
                  <a:gd name="T44" fmla="*/ 1139 w 1150"/>
                  <a:gd name="T45" fmla="*/ 9 h 103"/>
                  <a:gd name="T46" fmla="*/ 1113 w 1150"/>
                  <a:gd name="T47" fmla="*/ 20 h 103"/>
                  <a:gd name="T48" fmla="*/ 1076 w 1150"/>
                  <a:gd name="T49" fmla="*/ 30 h 103"/>
                  <a:gd name="T50" fmla="*/ 1025 w 1150"/>
                  <a:gd name="T51" fmla="*/ 39 h 103"/>
                  <a:gd name="T52" fmla="*/ 964 w 1150"/>
                  <a:gd name="T53" fmla="*/ 47 h 103"/>
                  <a:gd name="T54" fmla="*/ 918 w 1150"/>
                  <a:gd name="T55" fmla="*/ 51 h 103"/>
                  <a:gd name="T56" fmla="*/ 854 w 1150"/>
                  <a:gd name="T57" fmla="*/ 56 h 103"/>
                  <a:gd name="T58" fmla="*/ 790 w 1150"/>
                  <a:gd name="T59" fmla="*/ 60 h 103"/>
                  <a:gd name="T60" fmla="*/ 701 w 1150"/>
                  <a:gd name="T61" fmla="*/ 63 h 103"/>
                  <a:gd name="T62" fmla="*/ 644 w 1150"/>
                  <a:gd name="T63" fmla="*/ 65 h 103"/>
                  <a:gd name="T64" fmla="*/ 573 w 1150"/>
                  <a:gd name="T65" fmla="*/ 64 h 103"/>
                  <a:gd name="T66" fmla="*/ 496 w 1150"/>
                  <a:gd name="T67" fmla="*/ 64 h 103"/>
                  <a:gd name="T68" fmla="*/ 420 w 1150"/>
                  <a:gd name="T69" fmla="*/ 62 h 103"/>
                  <a:gd name="T70" fmla="*/ 345 w 1150"/>
                  <a:gd name="T71" fmla="*/ 59 h 103"/>
                  <a:gd name="T72" fmla="*/ 266 w 1150"/>
                  <a:gd name="T73" fmla="*/ 54 h 103"/>
                  <a:gd name="T74" fmla="*/ 207 w 1150"/>
                  <a:gd name="T75" fmla="*/ 49 h 103"/>
                  <a:gd name="T76" fmla="*/ 153 w 1150"/>
                  <a:gd name="T77" fmla="*/ 43 h 103"/>
                  <a:gd name="T78" fmla="*/ 105 w 1150"/>
                  <a:gd name="T79" fmla="*/ 35 h 103"/>
                  <a:gd name="T80" fmla="*/ 64 w 1150"/>
                  <a:gd name="T81" fmla="*/ 28 h 103"/>
                  <a:gd name="T82" fmla="*/ 22 w 1150"/>
                  <a:gd name="T83" fmla="*/ 15 h 103"/>
                  <a:gd name="T84" fmla="*/ 0 w 1150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03">
                    <a:moveTo>
                      <a:pt x="0" y="0"/>
                    </a:moveTo>
                    <a:lnTo>
                      <a:pt x="0" y="36"/>
                    </a:lnTo>
                    <a:lnTo>
                      <a:pt x="22" y="52"/>
                    </a:lnTo>
                    <a:lnTo>
                      <a:pt x="57" y="62"/>
                    </a:lnTo>
                    <a:lnTo>
                      <a:pt x="112" y="74"/>
                    </a:lnTo>
                    <a:lnTo>
                      <a:pt x="185" y="83"/>
                    </a:lnTo>
                    <a:lnTo>
                      <a:pt x="266" y="91"/>
                    </a:lnTo>
                    <a:lnTo>
                      <a:pt x="352" y="96"/>
                    </a:lnTo>
                    <a:lnTo>
                      <a:pt x="432" y="100"/>
                    </a:lnTo>
                    <a:lnTo>
                      <a:pt x="521" y="101"/>
                    </a:lnTo>
                    <a:lnTo>
                      <a:pt x="596" y="102"/>
                    </a:lnTo>
                    <a:lnTo>
                      <a:pt x="673" y="101"/>
                    </a:lnTo>
                    <a:lnTo>
                      <a:pt x="742" y="99"/>
                    </a:lnTo>
                    <a:lnTo>
                      <a:pt x="809" y="96"/>
                    </a:lnTo>
                    <a:lnTo>
                      <a:pt x="874" y="93"/>
                    </a:lnTo>
                    <a:lnTo>
                      <a:pt x="928" y="88"/>
                    </a:lnTo>
                    <a:lnTo>
                      <a:pt x="985" y="81"/>
                    </a:lnTo>
                    <a:lnTo>
                      <a:pt x="1041" y="74"/>
                    </a:lnTo>
                    <a:lnTo>
                      <a:pt x="1082" y="66"/>
                    </a:lnTo>
                    <a:lnTo>
                      <a:pt x="1127" y="51"/>
                    </a:lnTo>
                    <a:lnTo>
                      <a:pt x="1149" y="36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20"/>
                    </a:lnTo>
                    <a:lnTo>
                      <a:pt x="1076" y="30"/>
                    </a:lnTo>
                    <a:lnTo>
                      <a:pt x="1025" y="39"/>
                    </a:lnTo>
                    <a:lnTo>
                      <a:pt x="964" y="47"/>
                    </a:lnTo>
                    <a:lnTo>
                      <a:pt x="918" y="51"/>
                    </a:lnTo>
                    <a:lnTo>
                      <a:pt x="854" y="56"/>
                    </a:lnTo>
                    <a:lnTo>
                      <a:pt x="790" y="60"/>
                    </a:lnTo>
                    <a:lnTo>
                      <a:pt x="701" y="63"/>
                    </a:lnTo>
                    <a:lnTo>
                      <a:pt x="644" y="65"/>
                    </a:lnTo>
                    <a:lnTo>
                      <a:pt x="573" y="64"/>
                    </a:lnTo>
                    <a:lnTo>
                      <a:pt x="496" y="64"/>
                    </a:lnTo>
                    <a:lnTo>
                      <a:pt x="420" y="62"/>
                    </a:lnTo>
                    <a:lnTo>
                      <a:pt x="345" y="59"/>
                    </a:lnTo>
                    <a:lnTo>
                      <a:pt x="266" y="54"/>
                    </a:lnTo>
                    <a:lnTo>
                      <a:pt x="207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8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2" name="Group 36"/>
            <p:cNvGrpSpPr>
              <a:grpSpLocks/>
            </p:cNvGrpSpPr>
            <p:nvPr/>
          </p:nvGrpSpPr>
          <p:grpSpPr bwMode="auto">
            <a:xfrm>
              <a:off x="3753" y="3422"/>
              <a:ext cx="986" cy="155"/>
              <a:chOff x="4656" y="3240"/>
              <a:chExt cx="1150" cy="173"/>
            </a:xfrm>
          </p:grpSpPr>
          <p:sp>
            <p:nvSpPr>
              <p:cNvPr id="35" name="Oval 37"/>
              <p:cNvSpPr>
                <a:spLocks noChangeArrowheads="1"/>
              </p:cNvSpPr>
              <p:nvPr/>
            </p:nvSpPr>
            <p:spPr bwMode="auto">
              <a:xfrm>
                <a:off x="4659" y="3240"/>
                <a:ext cx="1143" cy="132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36" name="Freeform 38"/>
              <p:cNvSpPr>
                <a:spLocks/>
              </p:cNvSpPr>
              <p:nvPr/>
            </p:nvSpPr>
            <p:spPr bwMode="auto">
              <a:xfrm>
                <a:off x="4656" y="3312"/>
                <a:ext cx="1150" cy="101"/>
              </a:xfrm>
              <a:custGeom>
                <a:avLst/>
                <a:gdLst>
                  <a:gd name="T0" fmla="*/ 0 w 1150"/>
                  <a:gd name="T1" fmla="*/ 0 h 101"/>
                  <a:gd name="T2" fmla="*/ 0 w 1150"/>
                  <a:gd name="T3" fmla="*/ 35 h 101"/>
                  <a:gd name="T4" fmla="*/ 23 w 1150"/>
                  <a:gd name="T5" fmla="*/ 51 h 101"/>
                  <a:gd name="T6" fmla="*/ 57 w 1150"/>
                  <a:gd name="T7" fmla="*/ 62 h 101"/>
                  <a:gd name="T8" fmla="*/ 113 w 1150"/>
                  <a:gd name="T9" fmla="*/ 73 h 101"/>
                  <a:gd name="T10" fmla="*/ 186 w 1150"/>
                  <a:gd name="T11" fmla="*/ 81 h 101"/>
                  <a:gd name="T12" fmla="*/ 268 w 1150"/>
                  <a:gd name="T13" fmla="*/ 89 h 101"/>
                  <a:gd name="T14" fmla="*/ 352 w 1150"/>
                  <a:gd name="T15" fmla="*/ 95 h 101"/>
                  <a:gd name="T16" fmla="*/ 432 w 1150"/>
                  <a:gd name="T17" fmla="*/ 98 h 101"/>
                  <a:gd name="T18" fmla="*/ 521 w 1150"/>
                  <a:gd name="T19" fmla="*/ 99 h 101"/>
                  <a:gd name="T20" fmla="*/ 596 w 1150"/>
                  <a:gd name="T21" fmla="*/ 100 h 101"/>
                  <a:gd name="T22" fmla="*/ 673 w 1150"/>
                  <a:gd name="T23" fmla="*/ 99 h 101"/>
                  <a:gd name="T24" fmla="*/ 743 w 1150"/>
                  <a:gd name="T25" fmla="*/ 97 h 101"/>
                  <a:gd name="T26" fmla="*/ 809 w 1150"/>
                  <a:gd name="T27" fmla="*/ 94 h 101"/>
                  <a:gd name="T28" fmla="*/ 874 w 1150"/>
                  <a:gd name="T29" fmla="*/ 91 h 101"/>
                  <a:gd name="T30" fmla="*/ 929 w 1150"/>
                  <a:gd name="T31" fmla="*/ 86 h 101"/>
                  <a:gd name="T32" fmla="*/ 985 w 1150"/>
                  <a:gd name="T33" fmla="*/ 80 h 101"/>
                  <a:gd name="T34" fmla="*/ 1041 w 1150"/>
                  <a:gd name="T35" fmla="*/ 72 h 101"/>
                  <a:gd name="T36" fmla="*/ 1082 w 1150"/>
                  <a:gd name="T37" fmla="*/ 64 h 101"/>
                  <a:gd name="T38" fmla="*/ 1129 w 1150"/>
                  <a:gd name="T39" fmla="*/ 49 h 101"/>
                  <a:gd name="T40" fmla="*/ 1149 w 1150"/>
                  <a:gd name="T41" fmla="*/ 35 h 101"/>
                  <a:gd name="T42" fmla="*/ 1149 w 1150"/>
                  <a:gd name="T43" fmla="*/ 0 h 101"/>
                  <a:gd name="T44" fmla="*/ 1140 w 1150"/>
                  <a:gd name="T45" fmla="*/ 8 h 101"/>
                  <a:gd name="T46" fmla="*/ 1113 w 1150"/>
                  <a:gd name="T47" fmla="*/ 19 h 101"/>
                  <a:gd name="T48" fmla="*/ 1076 w 1150"/>
                  <a:gd name="T49" fmla="*/ 29 h 101"/>
                  <a:gd name="T50" fmla="*/ 1025 w 1150"/>
                  <a:gd name="T51" fmla="*/ 38 h 101"/>
                  <a:gd name="T52" fmla="*/ 964 w 1150"/>
                  <a:gd name="T53" fmla="*/ 45 h 101"/>
                  <a:gd name="T54" fmla="*/ 918 w 1150"/>
                  <a:gd name="T55" fmla="*/ 50 h 101"/>
                  <a:gd name="T56" fmla="*/ 855 w 1150"/>
                  <a:gd name="T57" fmla="*/ 55 h 101"/>
                  <a:gd name="T58" fmla="*/ 790 w 1150"/>
                  <a:gd name="T59" fmla="*/ 59 h 101"/>
                  <a:gd name="T60" fmla="*/ 702 w 1150"/>
                  <a:gd name="T61" fmla="*/ 62 h 101"/>
                  <a:gd name="T62" fmla="*/ 644 w 1150"/>
                  <a:gd name="T63" fmla="*/ 63 h 101"/>
                  <a:gd name="T64" fmla="*/ 575 w 1150"/>
                  <a:gd name="T65" fmla="*/ 63 h 101"/>
                  <a:gd name="T66" fmla="*/ 497 w 1150"/>
                  <a:gd name="T67" fmla="*/ 63 h 101"/>
                  <a:gd name="T68" fmla="*/ 422 w 1150"/>
                  <a:gd name="T69" fmla="*/ 61 h 101"/>
                  <a:gd name="T70" fmla="*/ 346 w 1150"/>
                  <a:gd name="T71" fmla="*/ 58 h 101"/>
                  <a:gd name="T72" fmla="*/ 268 w 1150"/>
                  <a:gd name="T73" fmla="*/ 52 h 101"/>
                  <a:gd name="T74" fmla="*/ 207 w 1150"/>
                  <a:gd name="T75" fmla="*/ 48 h 101"/>
                  <a:gd name="T76" fmla="*/ 154 w 1150"/>
                  <a:gd name="T77" fmla="*/ 41 h 101"/>
                  <a:gd name="T78" fmla="*/ 106 w 1150"/>
                  <a:gd name="T79" fmla="*/ 34 h 101"/>
                  <a:gd name="T80" fmla="*/ 65 w 1150"/>
                  <a:gd name="T81" fmla="*/ 27 h 101"/>
                  <a:gd name="T82" fmla="*/ 23 w 1150"/>
                  <a:gd name="T83" fmla="*/ 15 h 101"/>
                  <a:gd name="T84" fmla="*/ 0 w 1150"/>
                  <a:gd name="T85" fmla="*/ 0 h 10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01">
                    <a:moveTo>
                      <a:pt x="0" y="0"/>
                    </a:moveTo>
                    <a:lnTo>
                      <a:pt x="0" y="35"/>
                    </a:lnTo>
                    <a:lnTo>
                      <a:pt x="23" y="51"/>
                    </a:lnTo>
                    <a:lnTo>
                      <a:pt x="57" y="62"/>
                    </a:lnTo>
                    <a:lnTo>
                      <a:pt x="113" y="73"/>
                    </a:lnTo>
                    <a:lnTo>
                      <a:pt x="186" y="81"/>
                    </a:lnTo>
                    <a:lnTo>
                      <a:pt x="268" y="89"/>
                    </a:lnTo>
                    <a:lnTo>
                      <a:pt x="352" y="95"/>
                    </a:lnTo>
                    <a:lnTo>
                      <a:pt x="432" y="98"/>
                    </a:lnTo>
                    <a:lnTo>
                      <a:pt x="521" y="99"/>
                    </a:lnTo>
                    <a:lnTo>
                      <a:pt x="596" y="100"/>
                    </a:lnTo>
                    <a:lnTo>
                      <a:pt x="673" y="99"/>
                    </a:lnTo>
                    <a:lnTo>
                      <a:pt x="743" y="97"/>
                    </a:lnTo>
                    <a:lnTo>
                      <a:pt x="809" y="94"/>
                    </a:lnTo>
                    <a:lnTo>
                      <a:pt x="874" y="91"/>
                    </a:lnTo>
                    <a:lnTo>
                      <a:pt x="929" y="86"/>
                    </a:lnTo>
                    <a:lnTo>
                      <a:pt x="985" y="80"/>
                    </a:lnTo>
                    <a:lnTo>
                      <a:pt x="1041" y="72"/>
                    </a:lnTo>
                    <a:lnTo>
                      <a:pt x="1082" y="64"/>
                    </a:lnTo>
                    <a:lnTo>
                      <a:pt x="1129" y="49"/>
                    </a:lnTo>
                    <a:lnTo>
                      <a:pt x="1149" y="35"/>
                    </a:lnTo>
                    <a:lnTo>
                      <a:pt x="1149" y="0"/>
                    </a:lnTo>
                    <a:lnTo>
                      <a:pt x="1140" y="8"/>
                    </a:lnTo>
                    <a:lnTo>
                      <a:pt x="1113" y="19"/>
                    </a:lnTo>
                    <a:lnTo>
                      <a:pt x="1076" y="29"/>
                    </a:lnTo>
                    <a:lnTo>
                      <a:pt x="1025" y="38"/>
                    </a:lnTo>
                    <a:lnTo>
                      <a:pt x="964" y="45"/>
                    </a:lnTo>
                    <a:lnTo>
                      <a:pt x="918" y="50"/>
                    </a:lnTo>
                    <a:lnTo>
                      <a:pt x="855" y="55"/>
                    </a:lnTo>
                    <a:lnTo>
                      <a:pt x="790" y="59"/>
                    </a:lnTo>
                    <a:lnTo>
                      <a:pt x="702" y="62"/>
                    </a:lnTo>
                    <a:lnTo>
                      <a:pt x="644" y="63"/>
                    </a:lnTo>
                    <a:lnTo>
                      <a:pt x="575" y="63"/>
                    </a:lnTo>
                    <a:lnTo>
                      <a:pt x="497" y="63"/>
                    </a:lnTo>
                    <a:lnTo>
                      <a:pt x="422" y="61"/>
                    </a:lnTo>
                    <a:lnTo>
                      <a:pt x="346" y="58"/>
                    </a:lnTo>
                    <a:lnTo>
                      <a:pt x="268" y="52"/>
                    </a:lnTo>
                    <a:lnTo>
                      <a:pt x="207" y="48"/>
                    </a:lnTo>
                    <a:lnTo>
                      <a:pt x="154" y="41"/>
                    </a:lnTo>
                    <a:lnTo>
                      <a:pt x="106" y="34"/>
                    </a:lnTo>
                    <a:lnTo>
                      <a:pt x="65" y="27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3" name="Group 39"/>
            <p:cNvGrpSpPr>
              <a:grpSpLocks/>
            </p:cNvGrpSpPr>
            <p:nvPr/>
          </p:nvGrpSpPr>
          <p:grpSpPr bwMode="auto">
            <a:xfrm>
              <a:off x="3812" y="3388"/>
              <a:ext cx="985" cy="157"/>
              <a:chOff x="4725" y="3203"/>
              <a:chExt cx="1149" cy="174"/>
            </a:xfrm>
          </p:grpSpPr>
          <p:sp>
            <p:nvSpPr>
              <p:cNvPr id="33" name="Oval 40"/>
              <p:cNvSpPr>
                <a:spLocks noChangeArrowheads="1"/>
              </p:cNvSpPr>
              <p:nvPr/>
            </p:nvSpPr>
            <p:spPr bwMode="auto">
              <a:xfrm>
                <a:off x="4727" y="3203"/>
                <a:ext cx="1143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34" name="Freeform 41"/>
              <p:cNvSpPr>
                <a:spLocks/>
              </p:cNvSpPr>
              <p:nvPr/>
            </p:nvSpPr>
            <p:spPr bwMode="auto">
              <a:xfrm>
                <a:off x="4725" y="3274"/>
                <a:ext cx="1149" cy="103"/>
              </a:xfrm>
              <a:custGeom>
                <a:avLst/>
                <a:gdLst>
                  <a:gd name="T0" fmla="*/ 0 w 1149"/>
                  <a:gd name="T1" fmla="*/ 0 h 103"/>
                  <a:gd name="T2" fmla="*/ 0 w 1149"/>
                  <a:gd name="T3" fmla="*/ 36 h 103"/>
                  <a:gd name="T4" fmla="*/ 22 w 1149"/>
                  <a:gd name="T5" fmla="*/ 52 h 103"/>
                  <a:gd name="T6" fmla="*/ 55 w 1149"/>
                  <a:gd name="T7" fmla="*/ 63 h 103"/>
                  <a:gd name="T8" fmla="*/ 112 w 1149"/>
                  <a:gd name="T9" fmla="*/ 74 h 103"/>
                  <a:gd name="T10" fmla="*/ 185 w 1149"/>
                  <a:gd name="T11" fmla="*/ 83 h 103"/>
                  <a:gd name="T12" fmla="*/ 266 w 1149"/>
                  <a:gd name="T13" fmla="*/ 91 h 103"/>
                  <a:gd name="T14" fmla="*/ 352 w 1149"/>
                  <a:gd name="T15" fmla="*/ 96 h 103"/>
                  <a:gd name="T16" fmla="*/ 432 w 1149"/>
                  <a:gd name="T17" fmla="*/ 100 h 103"/>
                  <a:gd name="T18" fmla="*/ 520 w 1149"/>
                  <a:gd name="T19" fmla="*/ 101 h 103"/>
                  <a:gd name="T20" fmla="*/ 596 w 1149"/>
                  <a:gd name="T21" fmla="*/ 102 h 103"/>
                  <a:gd name="T22" fmla="*/ 673 w 1149"/>
                  <a:gd name="T23" fmla="*/ 101 h 103"/>
                  <a:gd name="T24" fmla="*/ 741 w 1149"/>
                  <a:gd name="T25" fmla="*/ 99 h 103"/>
                  <a:gd name="T26" fmla="*/ 807 w 1149"/>
                  <a:gd name="T27" fmla="*/ 96 h 103"/>
                  <a:gd name="T28" fmla="*/ 873 w 1149"/>
                  <a:gd name="T29" fmla="*/ 92 h 103"/>
                  <a:gd name="T30" fmla="*/ 927 w 1149"/>
                  <a:gd name="T31" fmla="*/ 88 h 103"/>
                  <a:gd name="T32" fmla="*/ 984 w 1149"/>
                  <a:gd name="T33" fmla="*/ 81 h 103"/>
                  <a:gd name="T34" fmla="*/ 1039 w 1149"/>
                  <a:gd name="T35" fmla="*/ 73 h 103"/>
                  <a:gd name="T36" fmla="*/ 1080 w 1149"/>
                  <a:gd name="T37" fmla="*/ 65 h 103"/>
                  <a:gd name="T38" fmla="*/ 1126 w 1149"/>
                  <a:gd name="T39" fmla="*/ 50 h 103"/>
                  <a:gd name="T40" fmla="*/ 1148 w 1149"/>
                  <a:gd name="T41" fmla="*/ 36 h 103"/>
                  <a:gd name="T42" fmla="*/ 1148 w 1149"/>
                  <a:gd name="T43" fmla="*/ 0 h 103"/>
                  <a:gd name="T44" fmla="*/ 1138 w 1149"/>
                  <a:gd name="T45" fmla="*/ 8 h 103"/>
                  <a:gd name="T46" fmla="*/ 1112 w 1149"/>
                  <a:gd name="T47" fmla="*/ 19 h 103"/>
                  <a:gd name="T48" fmla="*/ 1074 w 1149"/>
                  <a:gd name="T49" fmla="*/ 29 h 103"/>
                  <a:gd name="T50" fmla="*/ 1024 w 1149"/>
                  <a:gd name="T51" fmla="*/ 39 h 103"/>
                  <a:gd name="T52" fmla="*/ 962 w 1149"/>
                  <a:gd name="T53" fmla="*/ 46 h 103"/>
                  <a:gd name="T54" fmla="*/ 915 w 1149"/>
                  <a:gd name="T55" fmla="*/ 51 h 103"/>
                  <a:gd name="T56" fmla="*/ 853 w 1149"/>
                  <a:gd name="T57" fmla="*/ 56 h 103"/>
                  <a:gd name="T58" fmla="*/ 789 w 1149"/>
                  <a:gd name="T59" fmla="*/ 60 h 103"/>
                  <a:gd name="T60" fmla="*/ 700 w 1149"/>
                  <a:gd name="T61" fmla="*/ 63 h 103"/>
                  <a:gd name="T62" fmla="*/ 642 w 1149"/>
                  <a:gd name="T63" fmla="*/ 65 h 103"/>
                  <a:gd name="T64" fmla="*/ 573 w 1149"/>
                  <a:gd name="T65" fmla="*/ 65 h 103"/>
                  <a:gd name="T66" fmla="*/ 496 w 1149"/>
                  <a:gd name="T67" fmla="*/ 64 h 103"/>
                  <a:gd name="T68" fmla="*/ 420 w 1149"/>
                  <a:gd name="T69" fmla="*/ 62 h 103"/>
                  <a:gd name="T70" fmla="*/ 344 w 1149"/>
                  <a:gd name="T71" fmla="*/ 59 h 103"/>
                  <a:gd name="T72" fmla="*/ 266 w 1149"/>
                  <a:gd name="T73" fmla="*/ 53 h 103"/>
                  <a:gd name="T74" fmla="*/ 205 w 1149"/>
                  <a:gd name="T75" fmla="*/ 49 h 103"/>
                  <a:gd name="T76" fmla="*/ 153 w 1149"/>
                  <a:gd name="T77" fmla="*/ 42 h 103"/>
                  <a:gd name="T78" fmla="*/ 105 w 1149"/>
                  <a:gd name="T79" fmla="*/ 34 h 103"/>
                  <a:gd name="T80" fmla="*/ 64 w 1149"/>
                  <a:gd name="T81" fmla="*/ 28 h 103"/>
                  <a:gd name="T82" fmla="*/ 22 w 1149"/>
                  <a:gd name="T83" fmla="*/ 15 h 103"/>
                  <a:gd name="T84" fmla="*/ 0 w 1149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3">
                    <a:moveTo>
                      <a:pt x="0" y="0"/>
                    </a:moveTo>
                    <a:lnTo>
                      <a:pt x="0" y="36"/>
                    </a:lnTo>
                    <a:lnTo>
                      <a:pt x="22" y="52"/>
                    </a:lnTo>
                    <a:lnTo>
                      <a:pt x="55" y="63"/>
                    </a:lnTo>
                    <a:lnTo>
                      <a:pt x="112" y="74"/>
                    </a:lnTo>
                    <a:lnTo>
                      <a:pt x="185" y="83"/>
                    </a:lnTo>
                    <a:lnTo>
                      <a:pt x="266" y="91"/>
                    </a:lnTo>
                    <a:lnTo>
                      <a:pt x="352" y="96"/>
                    </a:lnTo>
                    <a:lnTo>
                      <a:pt x="432" y="100"/>
                    </a:lnTo>
                    <a:lnTo>
                      <a:pt x="520" y="101"/>
                    </a:lnTo>
                    <a:lnTo>
                      <a:pt x="596" y="102"/>
                    </a:lnTo>
                    <a:lnTo>
                      <a:pt x="673" y="101"/>
                    </a:lnTo>
                    <a:lnTo>
                      <a:pt x="741" y="99"/>
                    </a:lnTo>
                    <a:lnTo>
                      <a:pt x="807" y="96"/>
                    </a:lnTo>
                    <a:lnTo>
                      <a:pt x="873" y="92"/>
                    </a:lnTo>
                    <a:lnTo>
                      <a:pt x="927" y="88"/>
                    </a:lnTo>
                    <a:lnTo>
                      <a:pt x="984" y="81"/>
                    </a:lnTo>
                    <a:lnTo>
                      <a:pt x="1039" y="73"/>
                    </a:lnTo>
                    <a:lnTo>
                      <a:pt x="1080" y="65"/>
                    </a:lnTo>
                    <a:lnTo>
                      <a:pt x="1126" y="50"/>
                    </a:lnTo>
                    <a:lnTo>
                      <a:pt x="1148" y="36"/>
                    </a:lnTo>
                    <a:lnTo>
                      <a:pt x="1148" y="0"/>
                    </a:lnTo>
                    <a:lnTo>
                      <a:pt x="1138" y="8"/>
                    </a:lnTo>
                    <a:lnTo>
                      <a:pt x="1112" y="19"/>
                    </a:lnTo>
                    <a:lnTo>
                      <a:pt x="1074" y="29"/>
                    </a:lnTo>
                    <a:lnTo>
                      <a:pt x="1024" y="39"/>
                    </a:lnTo>
                    <a:lnTo>
                      <a:pt x="962" y="46"/>
                    </a:lnTo>
                    <a:lnTo>
                      <a:pt x="915" y="51"/>
                    </a:lnTo>
                    <a:lnTo>
                      <a:pt x="853" y="56"/>
                    </a:lnTo>
                    <a:lnTo>
                      <a:pt x="789" y="60"/>
                    </a:lnTo>
                    <a:lnTo>
                      <a:pt x="700" y="63"/>
                    </a:lnTo>
                    <a:lnTo>
                      <a:pt x="642" y="65"/>
                    </a:lnTo>
                    <a:lnTo>
                      <a:pt x="573" y="65"/>
                    </a:lnTo>
                    <a:lnTo>
                      <a:pt x="496" y="64"/>
                    </a:lnTo>
                    <a:lnTo>
                      <a:pt x="420" y="62"/>
                    </a:lnTo>
                    <a:lnTo>
                      <a:pt x="344" y="59"/>
                    </a:lnTo>
                    <a:lnTo>
                      <a:pt x="266" y="53"/>
                    </a:lnTo>
                    <a:lnTo>
                      <a:pt x="205" y="49"/>
                    </a:lnTo>
                    <a:lnTo>
                      <a:pt x="153" y="42"/>
                    </a:lnTo>
                    <a:lnTo>
                      <a:pt x="105" y="34"/>
                    </a:lnTo>
                    <a:lnTo>
                      <a:pt x="64" y="28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4" name="Group 42"/>
            <p:cNvGrpSpPr>
              <a:grpSpLocks/>
            </p:cNvGrpSpPr>
            <p:nvPr/>
          </p:nvGrpSpPr>
          <p:grpSpPr bwMode="auto">
            <a:xfrm>
              <a:off x="3821" y="3359"/>
              <a:ext cx="985" cy="156"/>
              <a:chOff x="4735" y="3170"/>
              <a:chExt cx="1149" cy="174"/>
            </a:xfrm>
          </p:grpSpPr>
          <p:sp>
            <p:nvSpPr>
              <p:cNvPr id="31" name="Oval 43"/>
              <p:cNvSpPr>
                <a:spLocks noChangeArrowheads="1"/>
              </p:cNvSpPr>
              <p:nvPr/>
            </p:nvSpPr>
            <p:spPr bwMode="auto">
              <a:xfrm>
                <a:off x="4738" y="3170"/>
                <a:ext cx="1142" cy="132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32" name="Freeform 44"/>
              <p:cNvSpPr>
                <a:spLocks/>
              </p:cNvSpPr>
              <p:nvPr/>
            </p:nvSpPr>
            <p:spPr bwMode="auto">
              <a:xfrm>
                <a:off x="4735" y="3241"/>
                <a:ext cx="1149" cy="103"/>
              </a:xfrm>
              <a:custGeom>
                <a:avLst/>
                <a:gdLst>
                  <a:gd name="T0" fmla="*/ 0 w 1149"/>
                  <a:gd name="T1" fmla="*/ 0 h 103"/>
                  <a:gd name="T2" fmla="*/ 0 w 1149"/>
                  <a:gd name="T3" fmla="*/ 36 h 103"/>
                  <a:gd name="T4" fmla="*/ 23 w 1149"/>
                  <a:gd name="T5" fmla="*/ 52 h 103"/>
                  <a:gd name="T6" fmla="*/ 57 w 1149"/>
                  <a:gd name="T7" fmla="*/ 62 h 103"/>
                  <a:gd name="T8" fmla="*/ 113 w 1149"/>
                  <a:gd name="T9" fmla="*/ 74 h 103"/>
                  <a:gd name="T10" fmla="*/ 186 w 1149"/>
                  <a:gd name="T11" fmla="*/ 83 h 103"/>
                  <a:gd name="T12" fmla="*/ 267 w 1149"/>
                  <a:gd name="T13" fmla="*/ 91 h 103"/>
                  <a:gd name="T14" fmla="*/ 352 w 1149"/>
                  <a:gd name="T15" fmla="*/ 96 h 103"/>
                  <a:gd name="T16" fmla="*/ 432 w 1149"/>
                  <a:gd name="T17" fmla="*/ 100 h 103"/>
                  <a:gd name="T18" fmla="*/ 520 w 1149"/>
                  <a:gd name="T19" fmla="*/ 101 h 103"/>
                  <a:gd name="T20" fmla="*/ 596 w 1149"/>
                  <a:gd name="T21" fmla="*/ 102 h 103"/>
                  <a:gd name="T22" fmla="*/ 673 w 1149"/>
                  <a:gd name="T23" fmla="*/ 101 h 103"/>
                  <a:gd name="T24" fmla="*/ 743 w 1149"/>
                  <a:gd name="T25" fmla="*/ 99 h 103"/>
                  <a:gd name="T26" fmla="*/ 808 w 1149"/>
                  <a:gd name="T27" fmla="*/ 96 h 103"/>
                  <a:gd name="T28" fmla="*/ 873 w 1149"/>
                  <a:gd name="T29" fmla="*/ 93 h 103"/>
                  <a:gd name="T30" fmla="*/ 929 w 1149"/>
                  <a:gd name="T31" fmla="*/ 88 h 103"/>
                  <a:gd name="T32" fmla="*/ 985 w 1149"/>
                  <a:gd name="T33" fmla="*/ 81 h 103"/>
                  <a:gd name="T34" fmla="*/ 1040 w 1149"/>
                  <a:gd name="T35" fmla="*/ 74 h 103"/>
                  <a:gd name="T36" fmla="*/ 1081 w 1149"/>
                  <a:gd name="T37" fmla="*/ 66 h 103"/>
                  <a:gd name="T38" fmla="*/ 1128 w 1149"/>
                  <a:gd name="T39" fmla="*/ 51 h 103"/>
                  <a:gd name="T40" fmla="*/ 1148 w 1149"/>
                  <a:gd name="T41" fmla="*/ 36 h 103"/>
                  <a:gd name="T42" fmla="*/ 1148 w 1149"/>
                  <a:gd name="T43" fmla="*/ 0 h 103"/>
                  <a:gd name="T44" fmla="*/ 1139 w 1149"/>
                  <a:gd name="T45" fmla="*/ 9 h 103"/>
                  <a:gd name="T46" fmla="*/ 1112 w 1149"/>
                  <a:gd name="T47" fmla="*/ 20 h 103"/>
                  <a:gd name="T48" fmla="*/ 1075 w 1149"/>
                  <a:gd name="T49" fmla="*/ 30 h 103"/>
                  <a:gd name="T50" fmla="*/ 1024 w 1149"/>
                  <a:gd name="T51" fmla="*/ 39 h 103"/>
                  <a:gd name="T52" fmla="*/ 963 w 1149"/>
                  <a:gd name="T53" fmla="*/ 47 h 103"/>
                  <a:gd name="T54" fmla="*/ 917 w 1149"/>
                  <a:gd name="T55" fmla="*/ 51 h 103"/>
                  <a:gd name="T56" fmla="*/ 854 w 1149"/>
                  <a:gd name="T57" fmla="*/ 56 h 103"/>
                  <a:gd name="T58" fmla="*/ 789 w 1149"/>
                  <a:gd name="T59" fmla="*/ 60 h 103"/>
                  <a:gd name="T60" fmla="*/ 702 w 1149"/>
                  <a:gd name="T61" fmla="*/ 63 h 103"/>
                  <a:gd name="T62" fmla="*/ 644 w 1149"/>
                  <a:gd name="T63" fmla="*/ 65 h 103"/>
                  <a:gd name="T64" fmla="*/ 574 w 1149"/>
                  <a:gd name="T65" fmla="*/ 64 h 103"/>
                  <a:gd name="T66" fmla="*/ 497 w 1149"/>
                  <a:gd name="T67" fmla="*/ 64 h 103"/>
                  <a:gd name="T68" fmla="*/ 421 w 1149"/>
                  <a:gd name="T69" fmla="*/ 62 h 103"/>
                  <a:gd name="T70" fmla="*/ 346 w 1149"/>
                  <a:gd name="T71" fmla="*/ 59 h 103"/>
                  <a:gd name="T72" fmla="*/ 267 w 1149"/>
                  <a:gd name="T73" fmla="*/ 54 h 103"/>
                  <a:gd name="T74" fmla="*/ 206 w 1149"/>
                  <a:gd name="T75" fmla="*/ 49 h 103"/>
                  <a:gd name="T76" fmla="*/ 154 w 1149"/>
                  <a:gd name="T77" fmla="*/ 43 h 103"/>
                  <a:gd name="T78" fmla="*/ 106 w 1149"/>
                  <a:gd name="T79" fmla="*/ 35 h 103"/>
                  <a:gd name="T80" fmla="*/ 65 w 1149"/>
                  <a:gd name="T81" fmla="*/ 28 h 103"/>
                  <a:gd name="T82" fmla="*/ 23 w 1149"/>
                  <a:gd name="T83" fmla="*/ 15 h 103"/>
                  <a:gd name="T84" fmla="*/ 0 w 1149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3">
                    <a:moveTo>
                      <a:pt x="0" y="0"/>
                    </a:moveTo>
                    <a:lnTo>
                      <a:pt x="0" y="36"/>
                    </a:lnTo>
                    <a:lnTo>
                      <a:pt x="23" y="52"/>
                    </a:lnTo>
                    <a:lnTo>
                      <a:pt x="57" y="62"/>
                    </a:lnTo>
                    <a:lnTo>
                      <a:pt x="113" y="74"/>
                    </a:lnTo>
                    <a:lnTo>
                      <a:pt x="186" y="83"/>
                    </a:lnTo>
                    <a:lnTo>
                      <a:pt x="267" y="91"/>
                    </a:lnTo>
                    <a:lnTo>
                      <a:pt x="352" y="96"/>
                    </a:lnTo>
                    <a:lnTo>
                      <a:pt x="432" y="100"/>
                    </a:lnTo>
                    <a:lnTo>
                      <a:pt x="520" y="101"/>
                    </a:lnTo>
                    <a:lnTo>
                      <a:pt x="596" y="102"/>
                    </a:lnTo>
                    <a:lnTo>
                      <a:pt x="673" y="101"/>
                    </a:lnTo>
                    <a:lnTo>
                      <a:pt x="743" y="99"/>
                    </a:lnTo>
                    <a:lnTo>
                      <a:pt x="808" y="96"/>
                    </a:lnTo>
                    <a:lnTo>
                      <a:pt x="873" y="93"/>
                    </a:lnTo>
                    <a:lnTo>
                      <a:pt x="929" y="88"/>
                    </a:lnTo>
                    <a:lnTo>
                      <a:pt x="985" y="81"/>
                    </a:lnTo>
                    <a:lnTo>
                      <a:pt x="1040" y="74"/>
                    </a:lnTo>
                    <a:lnTo>
                      <a:pt x="1081" y="66"/>
                    </a:lnTo>
                    <a:lnTo>
                      <a:pt x="1128" y="51"/>
                    </a:lnTo>
                    <a:lnTo>
                      <a:pt x="1148" y="36"/>
                    </a:lnTo>
                    <a:lnTo>
                      <a:pt x="1148" y="0"/>
                    </a:lnTo>
                    <a:lnTo>
                      <a:pt x="1139" y="9"/>
                    </a:lnTo>
                    <a:lnTo>
                      <a:pt x="1112" y="20"/>
                    </a:lnTo>
                    <a:lnTo>
                      <a:pt x="1075" y="30"/>
                    </a:lnTo>
                    <a:lnTo>
                      <a:pt x="1024" y="39"/>
                    </a:lnTo>
                    <a:lnTo>
                      <a:pt x="963" y="47"/>
                    </a:lnTo>
                    <a:lnTo>
                      <a:pt x="917" y="51"/>
                    </a:lnTo>
                    <a:lnTo>
                      <a:pt x="854" y="56"/>
                    </a:lnTo>
                    <a:lnTo>
                      <a:pt x="789" y="60"/>
                    </a:lnTo>
                    <a:lnTo>
                      <a:pt x="702" y="63"/>
                    </a:lnTo>
                    <a:lnTo>
                      <a:pt x="644" y="65"/>
                    </a:lnTo>
                    <a:lnTo>
                      <a:pt x="574" y="64"/>
                    </a:lnTo>
                    <a:lnTo>
                      <a:pt x="497" y="64"/>
                    </a:lnTo>
                    <a:lnTo>
                      <a:pt x="421" y="62"/>
                    </a:lnTo>
                    <a:lnTo>
                      <a:pt x="346" y="59"/>
                    </a:lnTo>
                    <a:lnTo>
                      <a:pt x="267" y="54"/>
                    </a:lnTo>
                    <a:lnTo>
                      <a:pt x="206" y="49"/>
                    </a:lnTo>
                    <a:lnTo>
                      <a:pt x="154" y="43"/>
                    </a:lnTo>
                    <a:lnTo>
                      <a:pt x="106" y="35"/>
                    </a:lnTo>
                    <a:lnTo>
                      <a:pt x="65" y="28"/>
                    </a:lnTo>
                    <a:lnTo>
                      <a:pt x="23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5" name="Group 45"/>
            <p:cNvGrpSpPr>
              <a:grpSpLocks/>
            </p:cNvGrpSpPr>
            <p:nvPr/>
          </p:nvGrpSpPr>
          <p:grpSpPr bwMode="auto">
            <a:xfrm>
              <a:off x="3812" y="3324"/>
              <a:ext cx="985" cy="158"/>
              <a:chOff x="4725" y="3132"/>
              <a:chExt cx="1149" cy="175"/>
            </a:xfrm>
          </p:grpSpPr>
          <p:sp>
            <p:nvSpPr>
              <p:cNvPr id="29" name="Oval 46"/>
              <p:cNvSpPr>
                <a:spLocks noChangeArrowheads="1"/>
              </p:cNvSpPr>
              <p:nvPr/>
            </p:nvSpPr>
            <p:spPr bwMode="auto">
              <a:xfrm>
                <a:off x="4727" y="3132"/>
                <a:ext cx="1143" cy="132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30" name="Freeform 47"/>
              <p:cNvSpPr>
                <a:spLocks/>
              </p:cNvSpPr>
              <p:nvPr/>
            </p:nvSpPr>
            <p:spPr bwMode="auto">
              <a:xfrm>
                <a:off x="4725" y="3204"/>
                <a:ext cx="1149" cy="103"/>
              </a:xfrm>
              <a:custGeom>
                <a:avLst/>
                <a:gdLst>
                  <a:gd name="T0" fmla="*/ 0 w 1149"/>
                  <a:gd name="T1" fmla="*/ 0 h 103"/>
                  <a:gd name="T2" fmla="*/ 0 w 1149"/>
                  <a:gd name="T3" fmla="*/ 36 h 103"/>
                  <a:gd name="T4" fmla="*/ 22 w 1149"/>
                  <a:gd name="T5" fmla="*/ 53 h 103"/>
                  <a:gd name="T6" fmla="*/ 55 w 1149"/>
                  <a:gd name="T7" fmla="*/ 63 h 103"/>
                  <a:gd name="T8" fmla="*/ 112 w 1149"/>
                  <a:gd name="T9" fmla="*/ 75 h 103"/>
                  <a:gd name="T10" fmla="*/ 185 w 1149"/>
                  <a:gd name="T11" fmla="*/ 84 h 103"/>
                  <a:gd name="T12" fmla="*/ 266 w 1149"/>
                  <a:gd name="T13" fmla="*/ 92 h 103"/>
                  <a:gd name="T14" fmla="*/ 352 w 1149"/>
                  <a:gd name="T15" fmla="*/ 97 h 103"/>
                  <a:gd name="T16" fmla="*/ 432 w 1149"/>
                  <a:gd name="T17" fmla="*/ 100 h 103"/>
                  <a:gd name="T18" fmla="*/ 520 w 1149"/>
                  <a:gd name="T19" fmla="*/ 102 h 103"/>
                  <a:gd name="T20" fmla="*/ 596 w 1149"/>
                  <a:gd name="T21" fmla="*/ 102 h 103"/>
                  <a:gd name="T22" fmla="*/ 673 w 1149"/>
                  <a:gd name="T23" fmla="*/ 102 h 103"/>
                  <a:gd name="T24" fmla="*/ 741 w 1149"/>
                  <a:gd name="T25" fmla="*/ 100 h 103"/>
                  <a:gd name="T26" fmla="*/ 807 w 1149"/>
                  <a:gd name="T27" fmla="*/ 96 h 103"/>
                  <a:gd name="T28" fmla="*/ 873 w 1149"/>
                  <a:gd name="T29" fmla="*/ 93 h 103"/>
                  <a:gd name="T30" fmla="*/ 927 w 1149"/>
                  <a:gd name="T31" fmla="*/ 88 h 103"/>
                  <a:gd name="T32" fmla="*/ 984 w 1149"/>
                  <a:gd name="T33" fmla="*/ 82 h 103"/>
                  <a:gd name="T34" fmla="*/ 1039 w 1149"/>
                  <a:gd name="T35" fmla="*/ 74 h 103"/>
                  <a:gd name="T36" fmla="*/ 1080 w 1149"/>
                  <a:gd name="T37" fmla="*/ 66 h 103"/>
                  <a:gd name="T38" fmla="*/ 1126 w 1149"/>
                  <a:gd name="T39" fmla="*/ 51 h 103"/>
                  <a:gd name="T40" fmla="*/ 1148 w 1149"/>
                  <a:gd name="T41" fmla="*/ 37 h 103"/>
                  <a:gd name="T42" fmla="*/ 1148 w 1149"/>
                  <a:gd name="T43" fmla="*/ 0 h 103"/>
                  <a:gd name="T44" fmla="*/ 1138 w 1149"/>
                  <a:gd name="T45" fmla="*/ 9 h 103"/>
                  <a:gd name="T46" fmla="*/ 1112 w 1149"/>
                  <a:gd name="T47" fmla="*/ 19 h 103"/>
                  <a:gd name="T48" fmla="*/ 1074 w 1149"/>
                  <a:gd name="T49" fmla="*/ 30 h 103"/>
                  <a:gd name="T50" fmla="*/ 1024 w 1149"/>
                  <a:gd name="T51" fmla="*/ 39 h 103"/>
                  <a:gd name="T52" fmla="*/ 962 w 1149"/>
                  <a:gd name="T53" fmla="*/ 47 h 103"/>
                  <a:gd name="T54" fmla="*/ 915 w 1149"/>
                  <a:gd name="T55" fmla="*/ 52 h 103"/>
                  <a:gd name="T56" fmla="*/ 853 w 1149"/>
                  <a:gd name="T57" fmla="*/ 57 h 103"/>
                  <a:gd name="T58" fmla="*/ 789 w 1149"/>
                  <a:gd name="T59" fmla="*/ 60 h 103"/>
                  <a:gd name="T60" fmla="*/ 700 w 1149"/>
                  <a:gd name="T61" fmla="*/ 64 h 103"/>
                  <a:gd name="T62" fmla="*/ 642 w 1149"/>
                  <a:gd name="T63" fmla="*/ 65 h 103"/>
                  <a:gd name="T64" fmla="*/ 573 w 1149"/>
                  <a:gd name="T65" fmla="*/ 65 h 103"/>
                  <a:gd name="T66" fmla="*/ 496 w 1149"/>
                  <a:gd name="T67" fmla="*/ 65 h 103"/>
                  <a:gd name="T68" fmla="*/ 420 w 1149"/>
                  <a:gd name="T69" fmla="*/ 63 h 103"/>
                  <a:gd name="T70" fmla="*/ 344 w 1149"/>
                  <a:gd name="T71" fmla="*/ 60 h 103"/>
                  <a:gd name="T72" fmla="*/ 266 w 1149"/>
                  <a:gd name="T73" fmla="*/ 54 h 103"/>
                  <a:gd name="T74" fmla="*/ 205 w 1149"/>
                  <a:gd name="T75" fmla="*/ 49 h 103"/>
                  <a:gd name="T76" fmla="*/ 153 w 1149"/>
                  <a:gd name="T77" fmla="*/ 43 h 103"/>
                  <a:gd name="T78" fmla="*/ 105 w 1149"/>
                  <a:gd name="T79" fmla="*/ 35 h 103"/>
                  <a:gd name="T80" fmla="*/ 64 w 1149"/>
                  <a:gd name="T81" fmla="*/ 29 h 103"/>
                  <a:gd name="T82" fmla="*/ 22 w 1149"/>
                  <a:gd name="T83" fmla="*/ 15 h 103"/>
                  <a:gd name="T84" fmla="*/ 0 w 1149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03">
                    <a:moveTo>
                      <a:pt x="0" y="0"/>
                    </a:moveTo>
                    <a:lnTo>
                      <a:pt x="0" y="36"/>
                    </a:lnTo>
                    <a:lnTo>
                      <a:pt x="22" y="53"/>
                    </a:lnTo>
                    <a:lnTo>
                      <a:pt x="55" y="63"/>
                    </a:lnTo>
                    <a:lnTo>
                      <a:pt x="112" y="75"/>
                    </a:lnTo>
                    <a:lnTo>
                      <a:pt x="185" y="84"/>
                    </a:lnTo>
                    <a:lnTo>
                      <a:pt x="266" y="92"/>
                    </a:lnTo>
                    <a:lnTo>
                      <a:pt x="352" y="97"/>
                    </a:lnTo>
                    <a:lnTo>
                      <a:pt x="432" y="100"/>
                    </a:lnTo>
                    <a:lnTo>
                      <a:pt x="520" y="102"/>
                    </a:lnTo>
                    <a:lnTo>
                      <a:pt x="596" y="102"/>
                    </a:lnTo>
                    <a:lnTo>
                      <a:pt x="673" y="102"/>
                    </a:lnTo>
                    <a:lnTo>
                      <a:pt x="741" y="100"/>
                    </a:lnTo>
                    <a:lnTo>
                      <a:pt x="807" y="96"/>
                    </a:lnTo>
                    <a:lnTo>
                      <a:pt x="873" y="93"/>
                    </a:lnTo>
                    <a:lnTo>
                      <a:pt x="927" y="88"/>
                    </a:lnTo>
                    <a:lnTo>
                      <a:pt x="984" y="82"/>
                    </a:lnTo>
                    <a:lnTo>
                      <a:pt x="1039" y="74"/>
                    </a:lnTo>
                    <a:lnTo>
                      <a:pt x="1080" y="66"/>
                    </a:lnTo>
                    <a:lnTo>
                      <a:pt x="1126" y="51"/>
                    </a:lnTo>
                    <a:lnTo>
                      <a:pt x="1148" y="37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19"/>
                    </a:lnTo>
                    <a:lnTo>
                      <a:pt x="1074" y="30"/>
                    </a:lnTo>
                    <a:lnTo>
                      <a:pt x="1024" y="39"/>
                    </a:lnTo>
                    <a:lnTo>
                      <a:pt x="962" y="47"/>
                    </a:lnTo>
                    <a:lnTo>
                      <a:pt x="915" y="52"/>
                    </a:lnTo>
                    <a:lnTo>
                      <a:pt x="853" y="57"/>
                    </a:lnTo>
                    <a:lnTo>
                      <a:pt x="789" y="60"/>
                    </a:lnTo>
                    <a:lnTo>
                      <a:pt x="700" y="64"/>
                    </a:lnTo>
                    <a:lnTo>
                      <a:pt x="642" y="65"/>
                    </a:lnTo>
                    <a:lnTo>
                      <a:pt x="573" y="65"/>
                    </a:lnTo>
                    <a:lnTo>
                      <a:pt x="496" y="65"/>
                    </a:lnTo>
                    <a:lnTo>
                      <a:pt x="420" y="63"/>
                    </a:lnTo>
                    <a:lnTo>
                      <a:pt x="344" y="60"/>
                    </a:lnTo>
                    <a:lnTo>
                      <a:pt x="266" y="54"/>
                    </a:lnTo>
                    <a:lnTo>
                      <a:pt x="205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9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26" name="Group 48"/>
            <p:cNvGrpSpPr>
              <a:grpSpLocks/>
            </p:cNvGrpSpPr>
            <p:nvPr/>
          </p:nvGrpSpPr>
          <p:grpSpPr bwMode="auto">
            <a:xfrm>
              <a:off x="3784" y="3292"/>
              <a:ext cx="983" cy="156"/>
              <a:chOff x="4692" y="3096"/>
              <a:chExt cx="1147" cy="173"/>
            </a:xfrm>
          </p:grpSpPr>
          <p:sp>
            <p:nvSpPr>
              <p:cNvPr id="27" name="Oval 49"/>
              <p:cNvSpPr>
                <a:spLocks noChangeArrowheads="1"/>
              </p:cNvSpPr>
              <p:nvPr/>
            </p:nvSpPr>
            <p:spPr bwMode="auto">
              <a:xfrm>
                <a:off x="4694" y="3096"/>
                <a:ext cx="1141" cy="130"/>
              </a:xfrm>
              <a:prstGeom prst="ellipse">
                <a:avLst/>
              </a:prstGeom>
              <a:solidFill>
                <a:srgbClr val="08560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28" name="Freeform 50"/>
              <p:cNvSpPr>
                <a:spLocks/>
              </p:cNvSpPr>
              <p:nvPr/>
            </p:nvSpPr>
            <p:spPr bwMode="auto">
              <a:xfrm>
                <a:off x="4692" y="3166"/>
                <a:ext cx="1147" cy="103"/>
              </a:xfrm>
              <a:custGeom>
                <a:avLst/>
                <a:gdLst>
                  <a:gd name="T0" fmla="*/ 0 w 1147"/>
                  <a:gd name="T1" fmla="*/ 0 h 103"/>
                  <a:gd name="T2" fmla="*/ 0 w 1147"/>
                  <a:gd name="T3" fmla="*/ 36 h 103"/>
                  <a:gd name="T4" fmla="*/ 22 w 1147"/>
                  <a:gd name="T5" fmla="*/ 53 h 103"/>
                  <a:gd name="T6" fmla="*/ 55 w 1147"/>
                  <a:gd name="T7" fmla="*/ 63 h 103"/>
                  <a:gd name="T8" fmla="*/ 112 w 1147"/>
                  <a:gd name="T9" fmla="*/ 75 h 103"/>
                  <a:gd name="T10" fmla="*/ 184 w 1147"/>
                  <a:gd name="T11" fmla="*/ 84 h 103"/>
                  <a:gd name="T12" fmla="*/ 266 w 1147"/>
                  <a:gd name="T13" fmla="*/ 92 h 103"/>
                  <a:gd name="T14" fmla="*/ 351 w 1147"/>
                  <a:gd name="T15" fmla="*/ 97 h 103"/>
                  <a:gd name="T16" fmla="*/ 431 w 1147"/>
                  <a:gd name="T17" fmla="*/ 100 h 103"/>
                  <a:gd name="T18" fmla="*/ 519 w 1147"/>
                  <a:gd name="T19" fmla="*/ 102 h 103"/>
                  <a:gd name="T20" fmla="*/ 594 w 1147"/>
                  <a:gd name="T21" fmla="*/ 102 h 103"/>
                  <a:gd name="T22" fmla="*/ 672 w 1147"/>
                  <a:gd name="T23" fmla="*/ 102 h 103"/>
                  <a:gd name="T24" fmla="*/ 741 w 1147"/>
                  <a:gd name="T25" fmla="*/ 99 h 103"/>
                  <a:gd name="T26" fmla="*/ 806 w 1147"/>
                  <a:gd name="T27" fmla="*/ 96 h 103"/>
                  <a:gd name="T28" fmla="*/ 871 w 1147"/>
                  <a:gd name="T29" fmla="*/ 93 h 103"/>
                  <a:gd name="T30" fmla="*/ 927 w 1147"/>
                  <a:gd name="T31" fmla="*/ 88 h 103"/>
                  <a:gd name="T32" fmla="*/ 983 w 1147"/>
                  <a:gd name="T33" fmla="*/ 82 h 103"/>
                  <a:gd name="T34" fmla="*/ 1039 w 1147"/>
                  <a:gd name="T35" fmla="*/ 74 h 103"/>
                  <a:gd name="T36" fmla="*/ 1079 w 1147"/>
                  <a:gd name="T37" fmla="*/ 66 h 103"/>
                  <a:gd name="T38" fmla="*/ 1126 w 1147"/>
                  <a:gd name="T39" fmla="*/ 51 h 103"/>
                  <a:gd name="T40" fmla="*/ 1146 w 1147"/>
                  <a:gd name="T41" fmla="*/ 37 h 103"/>
                  <a:gd name="T42" fmla="*/ 1146 w 1147"/>
                  <a:gd name="T43" fmla="*/ 0 h 103"/>
                  <a:gd name="T44" fmla="*/ 1137 w 1147"/>
                  <a:gd name="T45" fmla="*/ 9 h 103"/>
                  <a:gd name="T46" fmla="*/ 1110 w 1147"/>
                  <a:gd name="T47" fmla="*/ 19 h 103"/>
                  <a:gd name="T48" fmla="*/ 1073 w 1147"/>
                  <a:gd name="T49" fmla="*/ 29 h 103"/>
                  <a:gd name="T50" fmla="*/ 1024 w 1147"/>
                  <a:gd name="T51" fmla="*/ 39 h 103"/>
                  <a:gd name="T52" fmla="*/ 962 w 1147"/>
                  <a:gd name="T53" fmla="*/ 47 h 103"/>
                  <a:gd name="T54" fmla="*/ 915 w 1147"/>
                  <a:gd name="T55" fmla="*/ 52 h 103"/>
                  <a:gd name="T56" fmla="*/ 853 w 1147"/>
                  <a:gd name="T57" fmla="*/ 57 h 103"/>
                  <a:gd name="T58" fmla="*/ 789 w 1147"/>
                  <a:gd name="T59" fmla="*/ 60 h 103"/>
                  <a:gd name="T60" fmla="*/ 700 w 1147"/>
                  <a:gd name="T61" fmla="*/ 64 h 103"/>
                  <a:gd name="T62" fmla="*/ 642 w 1147"/>
                  <a:gd name="T63" fmla="*/ 65 h 103"/>
                  <a:gd name="T64" fmla="*/ 572 w 1147"/>
                  <a:gd name="T65" fmla="*/ 65 h 103"/>
                  <a:gd name="T66" fmla="*/ 495 w 1147"/>
                  <a:gd name="T67" fmla="*/ 65 h 103"/>
                  <a:gd name="T68" fmla="*/ 420 w 1147"/>
                  <a:gd name="T69" fmla="*/ 63 h 103"/>
                  <a:gd name="T70" fmla="*/ 344 w 1147"/>
                  <a:gd name="T71" fmla="*/ 60 h 103"/>
                  <a:gd name="T72" fmla="*/ 266 w 1147"/>
                  <a:gd name="T73" fmla="*/ 54 h 103"/>
                  <a:gd name="T74" fmla="*/ 205 w 1147"/>
                  <a:gd name="T75" fmla="*/ 49 h 103"/>
                  <a:gd name="T76" fmla="*/ 153 w 1147"/>
                  <a:gd name="T77" fmla="*/ 43 h 103"/>
                  <a:gd name="T78" fmla="*/ 105 w 1147"/>
                  <a:gd name="T79" fmla="*/ 35 h 103"/>
                  <a:gd name="T80" fmla="*/ 64 w 1147"/>
                  <a:gd name="T81" fmla="*/ 29 h 103"/>
                  <a:gd name="T82" fmla="*/ 22 w 1147"/>
                  <a:gd name="T83" fmla="*/ 15 h 103"/>
                  <a:gd name="T84" fmla="*/ 0 w 1147"/>
                  <a:gd name="T85" fmla="*/ 0 h 10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7" h="103">
                    <a:moveTo>
                      <a:pt x="0" y="0"/>
                    </a:moveTo>
                    <a:lnTo>
                      <a:pt x="0" y="36"/>
                    </a:lnTo>
                    <a:lnTo>
                      <a:pt x="22" y="53"/>
                    </a:lnTo>
                    <a:lnTo>
                      <a:pt x="55" y="63"/>
                    </a:lnTo>
                    <a:lnTo>
                      <a:pt x="112" y="75"/>
                    </a:lnTo>
                    <a:lnTo>
                      <a:pt x="184" y="84"/>
                    </a:lnTo>
                    <a:lnTo>
                      <a:pt x="266" y="92"/>
                    </a:lnTo>
                    <a:lnTo>
                      <a:pt x="351" y="97"/>
                    </a:lnTo>
                    <a:lnTo>
                      <a:pt x="431" y="100"/>
                    </a:lnTo>
                    <a:lnTo>
                      <a:pt x="519" y="102"/>
                    </a:lnTo>
                    <a:lnTo>
                      <a:pt x="594" y="102"/>
                    </a:lnTo>
                    <a:lnTo>
                      <a:pt x="672" y="102"/>
                    </a:lnTo>
                    <a:lnTo>
                      <a:pt x="741" y="99"/>
                    </a:lnTo>
                    <a:lnTo>
                      <a:pt x="806" y="96"/>
                    </a:lnTo>
                    <a:lnTo>
                      <a:pt x="871" y="93"/>
                    </a:lnTo>
                    <a:lnTo>
                      <a:pt x="927" y="88"/>
                    </a:lnTo>
                    <a:lnTo>
                      <a:pt x="983" y="82"/>
                    </a:lnTo>
                    <a:lnTo>
                      <a:pt x="1039" y="74"/>
                    </a:lnTo>
                    <a:lnTo>
                      <a:pt x="1079" y="66"/>
                    </a:lnTo>
                    <a:lnTo>
                      <a:pt x="1126" y="51"/>
                    </a:lnTo>
                    <a:lnTo>
                      <a:pt x="1146" y="37"/>
                    </a:lnTo>
                    <a:lnTo>
                      <a:pt x="1146" y="0"/>
                    </a:lnTo>
                    <a:lnTo>
                      <a:pt x="1137" y="9"/>
                    </a:lnTo>
                    <a:lnTo>
                      <a:pt x="1110" y="19"/>
                    </a:lnTo>
                    <a:lnTo>
                      <a:pt x="1073" y="29"/>
                    </a:lnTo>
                    <a:lnTo>
                      <a:pt x="1024" y="39"/>
                    </a:lnTo>
                    <a:lnTo>
                      <a:pt x="962" y="47"/>
                    </a:lnTo>
                    <a:lnTo>
                      <a:pt x="915" y="52"/>
                    </a:lnTo>
                    <a:lnTo>
                      <a:pt x="853" y="57"/>
                    </a:lnTo>
                    <a:lnTo>
                      <a:pt x="789" y="60"/>
                    </a:lnTo>
                    <a:lnTo>
                      <a:pt x="700" y="64"/>
                    </a:lnTo>
                    <a:lnTo>
                      <a:pt x="642" y="65"/>
                    </a:lnTo>
                    <a:lnTo>
                      <a:pt x="572" y="65"/>
                    </a:lnTo>
                    <a:lnTo>
                      <a:pt x="495" y="65"/>
                    </a:lnTo>
                    <a:lnTo>
                      <a:pt x="420" y="63"/>
                    </a:lnTo>
                    <a:lnTo>
                      <a:pt x="344" y="60"/>
                    </a:lnTo>
                    <a:lnTo>
                      <a:pt x="266" y="54"/>
                    </a:lnTo>
                    <a:lnTo>
                      <a:pt x="205" y="49"/>
                    </a:lnTo>
                    <a:lnTo>
                      <a:pt x="153" y="43"/>
                    </a:lnTo>
                    <a:lnTo>
                      <a:pt x="105" y="35"/>
                    </a:lnTo>
                    <a:lnTo>
                      <a:pt x="64" y="29"/>
                    </a:lnTo>
                    <a:lnTo>
                      <a:pt x="22" y="1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8560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</p:grpSp>
      <p:grpSp>
        <p:nvGrpSpPr>
          <p:cNvPr id="53" name="Group 51"/>
          <p:cNvGrpSpPr>
            <a:grpSpLocks/>
          </p:cNvGrpSpPr>
          <p:nvPr/>
        </p:nvGrpSpPr>
        <p:grpSpPr bwMode="auto">
          <a:xfrm>
            <a:off x="6494463" y="3479800"/>
            <a:ext cx="1914525" cy="1479550"/>
            <a:chOff x="4828" y="2196"/>
            <a:chExt cx="1407" cy="1035"/>
          </a:xfrm>
        </p:grpSpPr>
        <p:grpSp>
          <p:nvGrpSpPr>
            <p:cNvPr id="54" name="Group 52"/>
            <p:cNvGrpSpPr>
              <a:grpSpLocks/>
            </p:cNvGrpSpPr>
            <p:nvPr/>
          </p:nvGrpSpPr>
          <p:grpSpPr bwMode="auto">
            <a:xfrm>
              <a:off x="4961" y="3031"/>
              <a:ext cx="1150" cy="200"/>
              <a:chOff x="4961" y="3031"/>
              <a:chExt cx="1150" cy="200"/>
            </a:xfrm>
          </p:grpSpPr>
          <p:sp>
            <p:nvSpPr>
              <p:cNvPr id="109" name="Oval 53"/>
              <p:cNvSpPr>
                <a:spLocks noChangeArrowheads="1"/>
              </p:cNvSpPr>
              <p:nvPr/>
            </p:nvSpPr>
            <p:spPr bwMode="auto">
              <a:xfrm>
                <a:off x="4964" y="3031"/>
                <a:ext cx="1145" cy="154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10" name="Freeform 54"/>
              <p:cNvSpPr>
                <a:spLocks/>
              </p:cNvSpPr>
              <p:nvPr/>
            </p:nvSpPr>
            <p:spPr bwMode="auto">
              <a:xfrm>
                <a:off x="4961" y="3115"/>
                <a:ext cx="1150" cy="116"/>
              </a:xfrm>
              <a:custGeom>
                <a:avLst/>
                <a:gdLst>
                  <a:gd name="T0" fmla="*/ 0 w 1150"/>
                  <a:gd name="T1" fmla="*/ 0 h 116"/>
                  <a:gd name="T2" fmla="*/ 0 w 1150"/>
                  <a:gd name="T3" fmla="*/ 41 h 116"/>
                  <a:gd name="T4" fmla="*/ 23 w 1150"/>
                  <a:gd name="T5" fmla="*/ 59 h 116"/>
                  <a:gd name="T6" fmla="*/ 57 w 1150"/>
                  <a:gd name="T7" fmla="*/ 71 h 116"/>
                  <a:gd name="T8" fmla="*/ 112 w 1150"/>
                  <a:gd name="T9" fmla="*/ 84 h 116"/>
                  <a:gd name="T10" fmla="*/ 186 w 1150"/>
                  <a:gd name="T11" fmla="*/ 94 h 116"/>
                  <a:gd name="T12" fmla="*/ 268 w 1150"/>
                  <a:gd name="T13" fmla="*/ 103 h 116"/>
                  <a:gd name="T14" fmla="*/ 352 w 1150"/>
                  <a:gd name="T15" fmla="*/ 109 h 116"/>
                  <a:gd name="T16" fmla="*/ 432 w 1150"/>
                  <a:gd name="T17" fmla="*/ 112 h 116"/>
                  <a:gd name="T18" fmla="*/ 521 w 1150"/>
                  <a:gd name="T19" fmla="*/ 114 h 116"/>
                  <a:gd name="T20" fmla="*/ 596 w 1150"/>
                  <a:gd name="T21" fmla="*/ 115 h 116"/>
                  <a:gd name="T22" fmla="*/ 673 w 1150"/>
                  <a:gd name="T23" fmla="*/ 114 h 116"/>
                  <a:gd name="T24" fmla="*/ 743 w 1150"/>
                  <a:gd name="T25" fmla="*/ 111 h 116"/>
                  <a:gd name="T26" fmla="*/ 809 w 1150"/>
                  <a:gd name="T27" fmla="*/ 108 h 116"/>
                  <a:gd name="T28" fmla="*/ 874 w 1150"/>
                  <a:gd name="T29" fmla="*/ 104 h 116"/>
                  <a:gd name="T30" fmla="*/ 929 w 1150"/>
                  <a:gd name="T31" fmla="*/ 99 h 116"/>
                  <a:gd name="T32" fmla="*/ 985 w 1150"/>
                  <a:gd name="T33" fmla="*/ 92 h 116"/>
                  <a:gd name="T34" fmla="*/ 1041 w 1150"/>
                  <a:gd name="T35" fmla="*/ 83 h 116"/>
                  <a:gd name="T36" fmla="*/ 1082 w 1150"/>
                  <a:gd name="T37" fmla="*/ 74 h 116"/>
                  <a:gd name="T38" fmla="*/ 1129 w 1150"/>
                  <a:gd name="T39" fmla="*/ 57 h 116"/>
                  <a:gd name="T40" fmla="*/ 1149 w 1150"/>
                  <a:gd name="T41" fmla="*/ 41 h 116"/>
                  <a:gd name="T42" fmla="*/ 1149 w 1150"/>
                  <a:gd name="T43" fmla="*/ 0 h 116"/>
                  <a:gd name="T44" fmla="*/ 1140 w 1150"/>
                  <a:gd name="T45" fmla="*/ 10 h 116"/>
                  <a:gd name="T46" fmla="*/ 1113 w 1150"/>
                  <a:gd name="T47" fmla="*/ 22 h 116"/>
                  <a:gd name="T48" fmla="*/ 1076 w 1150"/>
                  <a:gd name="T49" fmla="*/ 34 h 116"/>
                  <a:gd name="T50" fmla="*/ 1025 w 1150"/>
                  <a:gd name="T51" fmla="*/ 44 h 116"/>
                  <a:gd name="T52" fmla="*/ 964 w 1150"/>
                  <a:gd name="T53" fmla="*/ 53 h 116"/>
                  <a:gd name="T54" fmla="*/ 918 w 1150"/>
                  <a:gd name="T55" fmla="*/ 58 h 116"/>
                  <a:gd name="T56" fmla="*/ 855 w 1150"/>
                  <a:gd name="T57" fmla="*/ 63 h 116"/>
                  <a:gd name="T58" fmla="*/ 790 w 1150"/>
                  <a:gd name="T59" fmla="*/ 68 h 116"/>
                  <a:gd name="T60" fmla="*/ 702 w 1150"/>
                  <a:gd name="T61" fmla="*/ 71 h 116"/>
                  <a:gd name="T62" fmla="*/ 644 w 1150"/>
                  <a:gd name="T63" fmla="*/ 73 h 116"/>
                  <a:gd name="T64" fmla="*/ 575 w 1150"/>
                  <a:gd name="T65" fmla="*/ 72 h 116"/>
                  <a:gd name="T66" fmla="*/ 497 w 1150"/>
                  <a:gd name="T67" fmla="*/ 72 h 116"/>
                  <a:gd name="T68" fmla="*/ 422 w 1150"/>
                  <a:gd name="T69" fmla="*/ 70 h 116"/>
                  <a:gd name="T70" fmla="*/ 346 w 1150"/>
                  <a:gd name="T71" fmla="*/ 67 h 116"/>
                  <a:gd name="T72" fmla="*/ 268 w 1150"/>
                  <a:gd name="T73" fmla="*/ 61 h 116"/>
                  <a:gd name="T74" fmla="*/ 207 w 1150"/>
                  <a:gd name="T75" fmla="*/ 56 h 116"/>
                  <a:gd name="T76" fmla="*/ 153 w 1150"/>
                  <a:gd name="T77" fmla="*/ 48 h 116"/>
                  <a:gd name="T78" fmla="*/ 106 w 1150"/>
                  <a:gd name="T79" fmla="*/ 39 h 116"/>
                  <a:gd name="T80" fmla="*/ 65 w 1150"/>
                  <a:gd name="T81" fmla="*/ 32 h 116"/>
                  <a:gd name="T82" fmla="*/ 23 w 1150"/>
                  <a:gd name="T83" fmla="*/ 17 h 116"/>
                  <a:gd name="T84" fmla="*/ 0 w 1150"/>
                  <a:gd name="T85" fmla="*/ 0 h 11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6">
                    <a:moveTo>
                      <a:pt x="0" y="0"/>
                    </a:moveTo>
                    <a:lnTo>
                      <a:pt x="0" y="41"/>
                    </a:lnTo>
                    <a:lnTo>
                      <a:pt x="23" y="59"/>
                    </a:lnTo>
                    <a:lnTo>
                      <a:pt x="57" y="71"/>
                    </a:lnTo>
                    <a:lnTo>
                      <a:pt x="112" y="84"/>
                    </a:lnTo>
                    <a:lnTo>
                      <a:pt x="186" y="94"/>
                    </a:lnTo>
                    <a:lnTo>
                      <a:pt x="268" y="103"/>
                    </a:lnTo>
                    <a:lnTo>
                      <a:pt x="352" y="109"/>
                    </a:lnTo>
                    <a:lnTo>
                      <a:pt x="432" y="112"/>
                    </a:lnTo>
                    <a:lnTo>
                      <a:pt x="521" y="114"/>
                    </a:lnTo>
                    <a:lnTo>
                      <a:pt x="596" y="115"/>
                    </a:lnTo>
                    <a:lnTo>
                      <a:pt x="673" y="114"/>
                    </a:lnTo>
                    <a:lnTo>
                      <a:pt x="743" y="111"/>
                    </a:lnTo>
                    <a:lnTo>
                      <a:pt x="809" y="108"/>
                    </a:lnTo>
                    <a:lnTo>
                      <a:pt x="874" y="104"/>
                    </a:lnTo>
                    <a:lnTo>
                      <a:pt x="929" y="99"/>
                    </a:lnTo>
                    <a:lnTo>
                      <a:pt x="985" y="92"/>
                    </a:lnTo>
                    <a:lnTo>
                      <a:pt x="1041" y="83"/>
                    </a:lnTo>
                    <a:lnTo>
                      <a:pt x="1082" y="74"/>
                    </a:lnTo>
                    <a:lnTo>
                      <a:pt x="1129" y="57"/>
                    </a:lnTo>
                    <a:lnTo>
                      <a:pt x="1149" y="41"/>
                    </a:lnTo>
                    <a:lnTo>
                      <a:pt x="1149" y="0"/>
                    </a:lnTo>
                    <a:lnTo>
                      <a:pt x="1140" y="10"/>
                    </a:lnTo>
                    <a:lnTo>
                      <a:pt x="1113" y="22"/>
                    </a:lnTo>
                    <a:lnTo>
                      <a:pt x="1076" y="34"/>
                    </a:lnTo>
                    <a:lnTo>
                      <a:pt x="1025" y="44"/>
                    </a:lnTo>
                    <a:lnTo>
                      <a:pt x="964" y="53"/>
                    </a:lnTo>
                    <a:lnTo>
                      <a:pt x="918" y="58"/>
                    </a:lnTo>
                    <a:lnTo>
                      <a:pt x="855" y="63"/>
                    </a:lnTo>
                    <a:lnTo>
                      <a:pt x="790" y="68"/>
                    </a:lnTo>
                    <a:lnTo>
                      <a:pt x="702" y="71"/>
                    </a:lnTo>
                    <a:lnTo>
                      <a:pt x="644" y="73"/>
                    </a:lnTo>
                    <a:lnTo>
                      <a:pt x="575" y="72"/>
                    </a:lnTo>
                    <a:lnTo>
                      <a:pt x="497" y="72"/>
                    </a:lnTo>
                    <a:lnTo>
                      <a:pt x="422" y="70"/>
                    </a:lnTo>
                    <a:lnTo>
                      <a:pt x="346" y="67"/>
                    </a:lnTo>
                    <a:lnTo>
                      <a:pt x="268" y="61"/>
                    </a:lnTo>
                    <a:lnTo>
                      <a:pt x="207" y="56"/>
                    </a:lnTo>
                    <a:lnTo>
                      <a:pt x="153" y="48"/>
                    </a:lnTo>
                    <a:lnTo>
                      <a:pt x="106" y="39"/>
                    </a:lnTo>
                    <a:lnTo>
                      <a:pt x="65" y="32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55" name="Group 55"/>
            <p:cNvGrpSpPr>
              <a:grpSpLocks/>
            </p:cNvGrpSpPr>
            <p:nvPr/>
          </p:nvGrpSpPr>
          <p:grpSpPr bwMode="auto">
            <a:xfrm>
              <a:off x="4961" y="2991"/>
              <a:ext cx="1150" cy="199"/>
              <a:chOff x="4961" y="2991"/>
              <a:chExt cx="1150" cy="199"/>
            </a:xfrm>
          </p:grpSpPr>
          <p:sp>
            <p:nvSpPr>
              <p:cNvPr id="107" name="Oval 56"/>
              <p:cNvSpPr>
                <a:spLocks noChangeArrowheads="1"/>
              </p:cNvSpPr>
              <p:nvPr/>
            </p:nvSpPr>
            <p:spPr bwMode="auto">
              <a:xfrm>
                <a:off x="4964" y="2991"/>
                <a:ext cx="1145" cy="149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08" name="Freeform 57"/>
              <p:cNvSpPr>
                <a:spLocks/>
              </p:cNvSpPr>
              <p:nvPr/>
            </p:nvSpPr>
            <p:spPr bwMode="auto">
              <a:xfrm>
                <a:off x="4961" y="3072"/>
                <a:ext cx="1150" cy="118"/>
              </a:xfrm>
              <a:custGeom>
                <a:avLst/>
                <a:gdLst>
                  <a:gd name="T0" fmla="*/ 0 w 1150"/>
                  <a:gd name="T1" fmla="*/ 0 h 118"/>
                  <a:gd name="T2" fmla="*/ 0 w 1150"/>
                  <a:gd name="T3" fmla="*/ 41 h 118"/>
                  <a:gd name="T4" fmla="*/ 23 w 1150"/>
                  <a:gd name="T5" fmla="*/ 60 h 118"/>
                  <a:gd name="T6" fmla="*/ 57 w 1150"/>
                  <a:gd name="T7" fmla="*/ 72 h 118"/>
                  <a:gd name="T8" fmla="*/ 112 w 1150"/>
                  <a:gd name="T9" fmla="*/ 86 h 118"/>
                  <a:gd name="T10" fmla="*/ 186 w 1150"/>
                  <a:gd name="T11" fmla="*/ 96 h 118"/>
                  <a:gd name="T12" fmla="*/ 268 w 1150"/>
                  <a:gd name="T13" fmla="*/ 105 h 118"/>
                  <a:gd name="T14" fmla="*/ 352 w 1150"/>
                  <a:gd name="T15" fmla="*/ 112 h 118"/>
                  <a:gd name="T16" fmla="*/ 432 w 1150"/>
                  <a:gd name="T17" fmla="*/ 115 h 118"/>
                  <a:gd name="T18" fmla="*/ 521 w 1150"/>
                  <a:gd name="T19" fmla="*/ 117 h 118"/>
                  <a:gd name="T20" fmla="*/ 596 w 1150"/>
                  <a:gd name="T21" fmla="*/ 117 h 118"/>
                  <a:gd name="T22" fmla="*/ 673 w 1150"/>
                  <a:gd name="T23" fmla="*/ 117 h 118"/>
                  <a:gd name="T24" fmla="*/ 743 w 1150"/>
                  <a:gd name="T25" fmla="*/ 114 h 118"/>
                  <a:gd name="T26" fmla="*/ 809 w 1150"/>
                  <a:gd name="T27" fmla="*/ 111 h 118"/>
                  <a:gd name="T28" fmla="*/ 874 w 1150"/>
                  <a:gd name="T29" fmla="*/ 107 h 118"/>
                  <a:gd name="T30" fmla="*/ 929 w 1150"/>
                  <a:gd name="T31" fmla="*/ 101 h 118"/>
                  <a:gd name="T32" fmla="*/ 985 w 1150"/>
                  <a:gd name="T33" fmla="*/ 94 h 118"/>
                  <a:gd name="T34" fmla="*/ 1041 w 1150"/>
                  <a:gd name="T35" fmla="*/ 85 h 118"/>
                  <a:gd name="T36" fmla="*/ 1082 w 1150"/>
                  <a:gd name="T37" fmla="*/ 76 h 118"/>
                  <a:gd name="T38" fmla="*/ 1129 w 1150"/>
                  <a:gd name="T39" fmla="*/ 59 h 118"/>
                  <a:gd name="T40" fmla="*/ 1149 w 1150"/>
                  <a:gd name="T41" fmla="*/ 42 h 118"/>
                  <a:gd name="T42" fmla="*/ 1149 w 1150"/>
                  <a:gd name="T43" fmla="*/ 0 h 118"/>
                  <a:gd name="T44" fmla="*/ 1140 w 1150"/>
                  <a:gd name="T45" fmla="*/ 10 h 118"/>
                  <a:gd name="T46" fmla="*/ 1113 w 1150"/>
                  <a:gd name="T47" fmla="*/ 23 h 118"/>
                  <a:gd name="T48" fmla="*/ 1076 w 1150"/>
                  <a:gd name="T49" fmla="*/ 35 h 118"/>
                  <a:gd name="T50" fmla="*/ 1025 w 1150"/>
                  <a:gd name="T51" fmla="*/ 45 h 118"/>
                  <a:gd name="T52" fmla="*/ 964 w 1150"/>
                  <a:gd name="T53" fmla="*/ 54 h 118"/>
                  <a:gd name="T54" fmla="*/ 918 w 1150"/>
                  <a:gd name="T55" fmla="*/ 59 h 118"/>
                  <a:gd name="T56" fmla="*/ 855 w 1150"/>
                  <a:gd name="T57" fmla="*/ 65 h 118"/>
                  <a:gd name="T58" fmla="*/ 790 w 1150"/>
                  <a:gd name="T59" fmla="*/ 69 h 118"/>
                  <a:gd name="T60" fmla="*/ 702 w 1150"/>
                  <a:gd name="T61" fmla="*/ 73 h 118"/>
                  <a:gd name="T62" fmla="*/ 644 w 1150"/>
                  <a:gd name="T63" fmla="*/ 75 h 118"/>
                  <a:gd name="T64" fmla="*/ 575 w 1150"/>
                  <a:gd name="T65" fmla="*/ 74 h 118"/>
                  <a:gd name="T66" fmla="*/ 497 w 1150"/>
                  <a:gd name="T67" fmla="*/ 74 h 118"/>
                  <a:gd name="T68" fmla="*/ 422 w 1150"/>
                  <a:gd name="T69" fmla="*/ 72 h 118"/>
                  <a:gd name="T70" fmla="*/ 346 w 1150"/>
                  <a:gd name="T71" fmla="*/ 69 h 118"/>
                  <a:gd name="T72" fmla="*/ 268 w 1150"/>
                  <a:gd name="T73" fmla="*/ 62 h 118"/>
                  <a:gd name="T74" fmla="*/ 207 w 1150"/>
                  <a:gd name="T75" fmla="*/ 57 h 118"/>
                  <a:gd name="T76" fmla="*/ 153 w 1150"/>
                  <a:gd name="T77" fmla="*/ 49 h 118"/>
                  <a:gd name="T78" fmla="*/ 106 w 1150"/>
                  <a:gd name="T79" fmla="*/ 40 h 118"/>
                  <a:gd name="T80" fmla="*/ 65 w 1150"/>
                  <a:gd name="T81" fmla="*/ 33 h 118"/>
                  <a:gd name="T82" fmla="*/ 23 w 1150"/>
                  <a:gd name="T83" fmla="*/ 17 h 118"/>
                  <a:gd name="T84" fmla="*/ 0 w 1150"/>
                  <a:gd name="T85" fmla="*/ 0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8">
                    <a:moveTo>
                      <a:pt x="0" y="0"/>
                    </a:moveTo>
                    <a:lnTo>
                      <a:pt x="0" y="41"/>
                    </a:lnTo>
                    <a:lnTo>
                      <a:pt x="23" y="60"/>
                    </a:lnTo>
                    <a:lnTo>
                      <a:pt x="57" y="72"/>
                    </a:lnTo>
                    <a:lnTo>
                      <a:pt x="112" y="86"/>
                    </a:lnTo>
                    <a:lnTo>
                      <a:pt x="186" y="96"/>
                    </a:lnTo>
                    <a:lnTo>
                      <a:pt x="268" y="105"/>
                    </a:lnTo>
                    <a:lnTo>
                      <a:pt x="352" y="112"/>
                    </a:lnTo>
                    <a:lnTo>
                      <a:pt x="432" y="115"/>
                    </a:lnTo>
                    <a:lnTo>
                      <a:pt x="521" y="117"/>
                    </a:lnTo>
                    <a:lnTo>
                      <a:pt x="596" y="117"/>
                    </a:lnTo>
                    <a:lnTo>
                      <a:pt x="673" y="117"/>
                    </a:lnTo>
                    <a:lnTo>
                      <a:pt x="743" y="114"/>
                    </a:lnTo>
                    <a:lnTo>
                      <a:pt x="809" y="111"/>
                    </a:lnTo>
                    <a:lnTo>
                      <a:pt x="874" y="107"/>
                    </a:lnTo>
                    <a:lnTo>
                      <a:pt x="929" y="101"/>
                    </a:lnTo>
                    <a:lnTo>
                      <a:pt x="985" y="94"/>
                    </a:lnTo>
                    <a:lnTo>
                      <a:pt x="1041" y="85"/>
                    </a:lnTo>
                    <a:lnTo>
                      <a:pt x="1082" y="76"/>
                    </a:lnTo>
                    <a:lnTo>
                      <a:pt x="1129" y="59"/>
                    </a:lnTo>
                    <a:lnTo>
                      <a:pt x="1149" y="42"/>
                    </a:lnTo>
                    <a:lnTo>
                      <a:pt x="1149" y="0"/>
                    </a:lnTo>
                    <a:lnTo>
                      <a:pt x="1140" y="10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5" y="45"/>
                    </a:lnTo>
                    <a:lnTo>
                      <a:pt x="964" y="54"/>
                    </a:lnTo>
                    <a:lnTo>
                      <a:pt x="918" y="59"/>
                    </a:lnTo>
                    <a:lnTo>
                      <a:pt x="855" y="65"/>
                    </a:lnTo>
                    <a:lnTo>
                      <a:pt x="790" y="69"/>
                    </a:lnTo>
                    <a:lnTo>
                      <a:pt x="702" y="73"/>
                    </a:lnTo>
                    <a:lnTo>
                      <a:pt x="644" y="75"/>
                    </a:lnTo>
                    <a:lnTo>
                      <a:pt x="575" y="74"/>
                    </a:lnTo>
                    <a:lnTo>
                      <a:pt x="497" y="74"/>
                    </a:lnTo>
                    <a:lnTo>
                      <a:pt x="422" y="72"/>
                    </a:lnTo>
                    <a:lnTo>
                      <a:pt x="346" y="69"/>
                    </a:lnTo>
                    <a:lnTo>
                      <a:pt x="268" y="62"/>
                    </a:lnTo>
                    <a:lnTo>
                      <a:pt x="207" y="57"/>
                    </a:lnTo>
                    <a:lnTo>
                      <a:pt x="153" y="49"/>
                    </a:lnTo>
                    <a:lnTo>
                      <a:pt x="106" y="40"/>
                    </a:lnTo>
                    <a:lnTo>
                      <a:pt x="65" y="33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56" name="Group 58"/>
            <p:cNvGrpSpPr>
              <a:grpSpLocks/>
            </p:cNvGrpSpPr>
            <p:nvPr/>
          </p:nvGrpSpPr>
          <p:grpSpPr bwMode="auto">
            <a:xfrm>
              <a:off x="5040" y="2942"/>
              <a:ext cx="1149" cy="200"/>
              <a:chOff x="5040" y="2942"/>
              <a:chExt cx="1149" cy="200"/>
            </a:xfrm>
          </p:grpSpPr>
          <p:sp>
            <p:nvSpPr>
              <p:cNvPr id="105" name="Oval 59"/>
              <p:cNvSpPr>
                <a:spLocks noChangeArrowheads="1"/>
              </p:cNvSpPr>
              <p:nvPr/>
            </p:nvSpPr>
            <p:spPr bwMode="auto">
              <a:xfrm>
                <a:off x="5044" y="2942"/>
                <a:ext cx="1143" cy="149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06" name="Freeform 60"/>
              <p:cNvSpPr>
                <a:spLocks/>
              </p:cNvSpPr>
              <p:nvPr/>
            </p:nvSpPr>
            <p:spPr bwMode="auto">
              <a:xfrm>
                <a:off x="5040" y="3022"/>
                <a:ext cx="1149" cy="120"/>
              </a:xfrm>
              <a:custGeom>
                <a:avLst/>
                <a:gdLst>
                  <a:gd name="T0" fmla="*/ 0 w 1149"/>
                  <a:gd name="T1" fmla="*/ 0 h 120"/>
                  <a:gd name="T2" fmla="*/ 0 w 1149"/>
                  <a:gd name="T3" fmla="*/ 42 h 120"/>
                  <a:gd name="T4" fmla="*/ 23 w 1149"/>
                  <a:gd name="T5" fmla="*/ 61 h 120"/>
                  <a:gd name="T6" fmla="*/ 57 w 1149"/>
                  <a:gd name="T7" fmla="*/ 73 h 120"/>
                  <a:gd name="T8" fmla="*/ 112 w 1149"/>
                  <a:gd name="T9" fmla="*/ 87 h 120"/>
                  <a:gd name="T10" fmla="*/ 186 w 1149"/>
                  <a:gd name="T11" fmla="*/ 97 h 120"/>
                  <a:gd name="T12" fmla="*/ 267 w 1149"/>
                  <a:gd name="T13" fmla="*/ 106 h 120"/>
                  <a:gd name="T14" fmla="*/ 352 w 1149"/>
                  <a:gd name="T15" fmla="*/ 113 h 120"/>
                  <a:gd name="T16" fmla="*/ 432 w 1149"/>
                  <a:gd name="T17" fmla="*/ 116 h 120"/>
                  <a:gd name="T18" fmla="*/ 520 w 1149"/>
                  <a:gd name="T19" fmla="*/ 118 h 120"/>
                  <a:gd name="T20" fmla="*/ 596 w 1149"/>
                  <a:gd name="T21" fmla="*/ 119 h 120"/>
                  <a:gd name="T22" fmla="*/ 673 w 1149"/>
                  <a:gd name="T23" fmla="*/ 118 h 120"/>
                  <a:gd name="T24" fmla="*/ 743 w 1149"/>
                  <a:gd name="T25" fmla="*/ 115 h 120"/>
                  <a:gd name="T26" fmla="*/ 808 w 1149"/>
                  <a:gd name="T27" fmla="*/ 112 h 120"/>
                  <a:gd name="T28" fmla="*/ 873 w 1149"/>
                  <a:gd name="T29" fmla="*/ 108 h 120"/>
                  <a:gd name="T30" fmla="*/ 929 w 1149"/>
                  <a:gd name="T31" fmla="*/ 102 h 120"/>
                  <a:gd name="T32" fmla="*/ 984 w 1149"/>
                  <a:gd name="T33" fmla="*/ 95 h 120"/>
                  <a:gd name="T34" fmla="*/ 1040 w 1149"/>
                  <a:gd name="T35" fmla="*/ 86 h 120"/>
                  <a:gd name="T36" fmla="*/ 1081 w 1149"/>
                  <a:gd name="T37" fmla="*/ 77 h 120"/>
                  <a:gd name="T38" fmla="*/ 1128 w 1149"/>
                  <a:gd name="T39" fmla="*/ 59 h 120"/>
                  <a:gd name="T40" fmla="*/ 1148 w 1149"/>
                  <a:gd name="T41" fmla="*/ 42 h 120"/>
                  <a:gd name="T42" fmla="*/ 1148 w 1149"/>
                  <a:gd name="T43" fmla="*/ 0 h 120"/>
                  <a:gd name="T44" fmla="*/ 1139 w 1149"/>
                  <a:gd name="T45" fmla="*/ 10 h 120"/>
                  <a:gd name="T46" fmla="*/ 1112 w 1149"/>
                  <a:gd name="T47" fmla="*/ 23 h 120"/>
                  <a:gd name="T48" fmla="*/ 1075 w 1149"/>
                  <a:gd name="T49" fmla="*/ 35 h 120"/>
                  <a:gd name="T50" fmla="*/ 1024 w 1149"/>
                  <a:gd name="T51" fmla="*/ 45 h 120"/>
                  <a:gd name="T52" fmla="*/ 963 w 1149"/>
                  <a:gd name="T53" fmla="*/ 54 h 120"/>
                  <a:gd name="T54" fmla="*/ 917 w 1149"/>
                  <a:gd name="T55" fmla="*/ 60 h 120"/>
                  <a:gd name="T56" fmla="*/ 854 w 1149"/>
                  <a:gd name="T57" fmla="*/ 65 h 120"/>
                  <a:gd name="T58" fmla="*/ 789 w 1149"/>
                  <a:gd name="T59" fmla="*/ 70 h 120"/>
                  <a:gd name="T60" fmla="*/ 702 w 1149"/>
                  <a:gd name="T61" fmla="*/ 74 h 120"/>
                  <a:gd name="T62" fmla="*/ 644 w 1149"/>
                  <a:gd name="T63" fmla="*/ 76 h 120"/>
                  <a:gd name="T64" fmla="*/ 574 w 1149"/>
                  <a:gd name="T65" fmla="*/ 75 h 120"/>
                  <a:gd name="T66" fmla="*/ 497 w 1149"/>
                  <a:gd name="T67" fmla="*/ 75 h 120"/>
                  <a:gd name="T68" fmla="*/ 421 w 1149"/>
                  <a:gd name="T69" fmla="*/ 73 h 120"/>
                  <a:gd name="T70" fmla="*/ 346 w 1149"/>
                  <a:gd name="T71" fmla="*/ 69 h 120"/>
                  <a:gd name="T72" fmla="*/ 267 w 1149"/>
                  <a:gd name="T73" fmla="*/ 63 h 120"/>
                  <a:gd name="T74" fmla="*/ 206 w 1149"/>
                  <a:gd name="T75" fmla="*/ 57 h 120"/>
                  <a:gd name="T76" fmla="*/ 153 w 1149"/>
                  <a:gd name="T77" fmla="*/ 50 h 120"/>
                  <a:gd name="T78" fmla="*/ 106 w 1149"/>
                  <a:gd name="T79" fmla="*/ 41 h 120"/>
                  <a:gd name="T80" fmla="*/ 65 w 1149"/>
                  <a:gd name="T81" fmla="*/ 33 h 120"/>
                  <a:gd name="T82" fmla="*/ 23 w 1149"/>
                  <a:gd name="T83" fmla="*/ 18 h 120"/>
                  <a:gd name="T84" fmla="*/ 0 w 1149"/>
                  <a:gd name="T85" fmla="*/ 0 h 12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0">
                    <a:moveTo>
                      <a:pt x="0" y="0"/>
                    </a:moveTo>
                    <a:lnTo>
                      <a:pt x="0" y="42"/>
                    </a:lnTo>
                    <a:lnTo>
                      <a:pt x="23" y="61"/>
                    </a:lnTo>
                    <a:lnTo>
                      <a:pt x="57" y="73"/>
                    </a:lnTo>
                    <a:lnTo>
                      <a:pt x="112" y="87"/>
                    </a:lnTo>
                    <a:lnTo>
                      <a:pt x="186" y="97"/>
                    </a:lnTo>
                    <a:lnTo>
                      <a:pt x="267" y="106"/>
                    </a:lnTo>
                    <a:lnTo>
                      <a:pt x="352" y="113"/>
                    </a:lnTo>
                    <a:lnTo>
                      <a:pt x="432" y="116"/>
                    </a:lnTo>
                    <a:lnTo>
                      <a:pt x="520" y="118"/>
                    </a:lnTo>
                    <a:lnTo>
                      <a:pt x="596" y="119"/>
                    </a:lnTo>
                    <a:lnTo>
                      <a:pt x="673" y="118"/>
                    </a:lnTo>
                    <a:lnTo>
                      <a:pt x="743" y="115"/>
                    </a:lnTo>
                    <a:lnTo>
                      <a:pt x="808" y="112"/>
                    </a:lnTo>
                    <a:lnTo>
                      <a:pt x="873" y="108"/>
                    </a:lnTo>
                    <a:lnTo>
                      <a:pt x="929" y="102"/>
                    </a:lnTo>
                    <a:lnTo>
                      <a:pt x="984" y="95"/>
                    </a:lnTo>
                    <a:lnTo>
                      <a:pt x="1040" y="86"/>
                    </a:lnTo>
                    <a:lnTo>
                      <a:pt x="1081" y="77"/>
                    </a:lnTo>
                    <a:lnTo>
                      <a:pt x="1128" y="59"/>
                    </a:lnTo>
                    <a:lnTo>
                      <a:pt x="1148" y="42"/>
                    </a:lnTo>
                    <a:lnTo>
                      <a:pt x="1148" y="0"/>
                    </a:lnTo>
                    <a:lnTo>
                      <a:pt x="1139" y="10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5"/>
                    </a:lnTo>
                    <a:lnTo>
                      <a:pt x="963" y="54"/>
                    </a:lnTo>
                    <a:lnTo>
                      <a:pt x="917" y="60"/>
                    </a:lnTo>
                    <a:lnTo>
                      <a:pt x="854" y="65"/>
                    </a:lnTo>
                    <a:lnTo>
                      <a:pt x="789" y="70"/>
                    </a:lnTo>
                    <a:lnTo>
                      <a:pt x="702" y="74"/>
                    </a:lnTo>
                    <a:lnTo>
                      <a:pt x="644" y="76"/>
                    </a:lnTo>
                    <a:lnTo>
                      <a:pt x="574" y="75"/>
                    </a:lnTo>
                    <a:lnTo>
                      <a:pt x="497" y="75"/>
                    </a:lnTo>
                    <a:lnTo>
                      <a:pt x="421" y="73"/>
                    </a:lnTo>
                    <a:lnTo>
                      <a:pt x="346" y="69"/>
                    </a:lnTo>
                    <a:lnTo>
                      <a:pt x="267" y="63"/>
                    </a:lnTo>
                    <a:lnTo>
                      <a:pt x="206" y="57"/>
                    </a:lnTo>
                    <a:lnTo>
                      <a:pt x="153" y="50"/>
                    </a:lnTo>
                    <a:lnTo>
                      <a:pt x="106" y="41"/>
                    </a:lnTo>
                    <a:lnTo>
                      <a:pt x="65" y="33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57" name="Group 61"/>
            <p:cNvGrpSpPr>
              <a:grpSpLocks/>
            </p:cNvGrpSpPr>
            <p:nvPr/>
          </p:nvGrpSpPr>
          <p:grpSpPr bwMode="auto">
            <a:xfrm>
              <a:off x="4961" y="2900"/>
              <a:ext cx="1150" cy="196"/>
              <a:chOff x="4961" y="2900"/>
              <a:chExt cx="1150" cy="196"/>
            </a:xfrm>
          </p:grpSpPr>
          <p:sp>
            <p:nvSpPr>
              <p:cNvPr id="103" name="Oval 62"/>
              <p:cNvSpPr>
                <a:spLocks noChangeArrowheads="1"/>
              </p:cNvSpPr>
              <p:nvPr/>
            </p:nvSpPr>
            <p:spPr bwMode="auto">
              <a:xfrm>
                <a:off x="4964" y="2900"/>
                <a:ext cx="1145" cy="150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04" name="Freeform 63"/>
              <p:cNvSpPr>
                <a:spLocks/>
              </p:cNvSpPr>
              <p:nvPr/>
            </p:nvSpPr>
            <p:spPr bwMode="auto">
              <a:xfrm>
                <a:off x="4961" y="2981"/>
                <a:ext cx="1150" cy="115"/>
              </a:xfrm>
              <a:custGeom>
                <a:avLst/>
                <a:gdLst>
                  <a:gd name="T0" fmla="*/ 0 w 1150"/>
                  <a:gd name="T1" fmla="*/ 0 h 115"/>
                  <a:gd name="T2" fmla="*/ 0 w 1150"/>
                  <a:gd name="T3" fmla="*/ 40 h 115"/>
                  <a:gd name="T4" fmla="*/ 23 w 1150"/>
                  <a:gd name="T5" fmla="*/ 59 h 115"/>
                  <a:gd name="T6" fmla="*/ 57 w 1150"/>
                  <a:gd name="T7" fmla="*/ 70 h 115"/>
                  <a:gd name="T8" fmla="*/ 112 w 1150"/>
                  <a:gd name="T9" fmla="*/ 84 h 115"/>
                  <a:gd name="T10" fmla="*/ 186 w 1150"/>
                  <a:gd name="T11" fmla="*/ 94 h 115"/>
                  <a:gd name="T12" fmla="*/ 268 w 1150"/>
                  <a:gd name="T13" fmla="*/ 102 h 115"/>
                  <a:gd name="T14" fmla="*/ 352 w 1150"/>
                  <a:gd name="T15" fmla="*/ 109 h 115"/>
                  <a:gd name="T16" fmla="*/ 432 w 1150"/>
                  <a:gd name="T17" fmla="*/ 112 h 115"/>
                  <a:gd name="T18" fmla="*/ 521 w 1150"/>
                  <a:gd name="T19" fmla="*/ 114 h 115"/>
                  <a:gd name="T20" fmla="*/ 596 w 1150"/>
                  <a:gd name="T21" fmla="*/ 114 h 115"/>
                  <a:gd name="T22" fmla="*/ 673 w 1150"/>
                  <a:gd name="T23" fmla="*/ 114 h 115"/>
                  <a:gd name="T24" fmla="*/ 743 w 1150"/>
                  <a:gd name="T25" fmla="*/ 111 h 115"/>
                  <a:gd name="T26" fmla="*/ 809 w 1150"/>
                  <a:gd name="T27" fmla="*/ 108 h 115"/>
                  <a:gd name="T28" fmla="*/ 874 w 1150"/>
                  <a:gd name="T29" fmla="*/ 104 h 115"/>
                  <a:gd name="T30" fmla="*/ 929 w 1150"/>
                  <a:gd name="T31" fmla="*/ 99 h 115"/>
                  <a:gd name="T32" fmla="*/ 985 w 1150"/>
                  <a:gd name="T33" fmla="*/ 92 h 115"/>
                  <a:gd name="T34" fmla="*/ 1041 w 1150"/>
                  <a:gd name="T35" fmla="*/ 83 h 115"/>
                  <a:gd name="T36" fmla="*/ 1082 w 1150"/>
                  <a:gd name="T37" fmla="*/ 74 h 115"/>
                  <a:gd name="T38" fmla="*/ 1129 w 1150"/>
                  <a:gd name="T39" fmla="*/ 57 h 115"/>
                  <a:gd name="T40" fmla="*/ 1149 w 1150"/>
                  <a:gd name="T41" fmla="*/ 41 h 115"/>
                  <a:gd name="T42" fmla="*/ 1149 w 1150"/>
                  <a:gd name="T43" fmla="*/ 0 h 115"/>
                  <a:gd name="T44" fmla="*/ 1140 w 1150"/>
                  <a:gd name="T45" fmla="*/ 10 h 115"/>
                  <a:gd name="T46" fmla="*/ 1113 w 1150"/>
                  <a:gd name="T47" fmla="*/ 21 h 115"/>
                  <a:gd name="T48" fmla="*/ 1076 w 1150"/>
                  <a:gd name="T49" fmla="*/ 34 h 115"/>
                  <a:gd name="T50" fmla="*/ 1025 w 1150"/>
                  <a:gd name="T51" fmla="*/ 44 h 115"/>
                  <a:gd name="T52" fmla="*/ 964 w 1150"/>
                  <a:gd name="T53" fmla="*/ 53 h 115"/>
                  <a:gd name="T54" fmla="*/ 918 w 1150"/>
                  <a:gd name="T55" fmla="*/ 58 h 115"/>
                  <a:gd name="T56" fmla="*/ 855 w 1150"/>
                  <a:gd name="T57" fmla="*/ 63 h 115"/>
                  <a:gd name="T58" fmla="*/ 790 w 1150"/>
                  <a:gd name="T59" fmla="*/ 67 h 115"/>
                  <a:gd name="T60" fmla="*/ 702 w 1150"/>
                  <a:gd name="T61" fmla="*/ 71 h 115"/>
                  <a:gd name="T62" fmla="*/ 644 w 1150"/>
                  <a:gd name="T63" fmla="*/ 73 h 115"/>
                  <a:gd name="T64" fmla="*/ 575 w 1150"/>
                  <a:gd name="T65" fmla="*/ 72 h 115"/>
                  <a:gd name="T66" fmla="*/ 497 w 1150"/>
                  <a:gd name="T67" fmla="*/ 72 h 115"/>
                  <a:gd name="T68" fmla="*/ 422 w 1150"/>
                  <a:gd name="T69" fmla="*/ 70 h 115"/>
                  <a:gd name="T70" fmla="*/ 346 w 1150"/>
                  <a:gd name="T71" fmla="*/ 67 h 115"/>
                  <a:gd name="T72" fmla="*/ 268 w 1150"/>
                  <a:gd name="T73" fmla="*/ 61 h 115"/>
                  <a:gd name="T74" fmla="*/ 207 w 1150"/>
                  <a:gd name="T75" fmla="*/ 55 h 115"/>
                  <a:gd name="T76" fmla="*/ 153 w 1150"/>
                  <a:gd name="T77" fmla="*/ 48 h 115"/>
                  <a:gd name="T78" fmla="*/ 106 w 1150"/>
                  <a:gd name="T79" fmla="*/ 39 h 115"/>
                  <a:gd name="T80" fmla="*/ 65 w 1150"/>
                  <a:gd name="T81" fmla="*/ 32 h 115"/>
                  <a:gd name="T82" fmla="*/ 23 w 1150"/>
                  <a:gd name="T83" fmla="*/ 17 h 115"/>
                  <a:gd name="T84" fmla="*/ 0 w 1150"/>
                  <a:gd name="T85" fmla="*/ 0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5">
                    <a:moveTo>
                      <a:pt x="0" y="0"/>
                    </a:moveTo>
                    <a:lnTo>
                      <a:pt x="0" y="40"/>
                    </a:lnTo>
                    <a:lnTo>
                      <a:pt x="23" y="59"/>
                    </a:lnTo>
                    <a:lnTo>
                      <a:pt x="57" y="70"/>
                    </a:lnTo>
                    <a:lnTo>
                      <a:pt x="112" y="84"/>
                    </a:lnTo>
                    <a:lnTo>
                      <a:pt x="186" y="94"/>
                    </a:lnTo>
                    <a:lnTo>
                      <a:pt x="268" y="102"/>
                    </a:lnTo>
                    <a:lnTo>
                      <a:pt x="352" y="109"/>
                    </a:lnTo>
                    <a:lnTo>
                      <a:pt x="432" y="112"/>
                    </a:lnTo>
                    <a:lnTo>
                      <a:pt x="521" y="114"/>
                    </a:lnTo>
                    <a:lnTo>
                      <a:pt x="596" y="114"/>
                    </a:lnTo>
                    <a:lnTo>
                      <a:pt x="673" y="114"/>
                    </a:lnTo>
                    <a:lnTo>
                      <a:pt x="743" y="111"/>
                    </a:lnTo>
                    <a:lnTo>
                      <a:pt x="809" y="108"/>
                    </a:lnTo>
                    <a:lnTo>
                      <a:pt x="874" y="104"/>
                    </a:lnTo>
                    <a:lnTo>
                      <a:pt x="929" y="99"/>
                    </a:lnTo>
                    <a:lnTo>
                      <a:pt x="985" y="92"/>
                    </a:lnTo>
                    <a:lnTo>
                      <a:pt x="1041" y="83"/>
                    </a:lnTo>
                    <a:lnTo>
                      <a:pt x="1082" y="74"/>
                    </a:lnTo>
                    <a:lnTo>
                      <a:pt x="1129" y="57"/>
                    </a:lnTo>
                    <a:lnTo>
                      <a:pt x="1149" y="41"/>
                    </a:lnTo>
                    <a:lnTo>
                      <a:pt x="1149" y="0"/>
                    </a:lnTo>
                    <a:lnTo>
                      <a:pt x="1140" y="10"/>
                    </a:lnTo>
                    <a:lnTo>
                      <a:pt x="1113" y="21"/>
                    </a:lnTo>
                    <a:lnTo>
                      <a:pt x="1076" y="34"/>
                    </a:lnTo>
                    <a:lnTo>
                      <a:pt x="1025" y="44"/>
                    </a:lnTo>
                    <a:lnTo>
                      <a:pt x="964" y="53"/>
                    </a:lnTo>
                    <a:lnTo>
                      <a:pt x="918" y="58"/>
                    </a:lnTo>
                    <a:lnTo>
                      <a:pt x="855" y="63"/>
                    </a:lnTo>
                    <a:lnTo>
                      <a:pt x="790" y="67"/>
                    </a:lnTo>
                    <a:lnTo>
                      <a:pt x="702" y="71"/>
                    </a:lnTo>
                    <a:lnTo>
                      <a:pt x="644" y="73"/>
                    </a:lnTo>
                    <a:lnTo>
                      <a:pt x="575" y="72"/>
                    </a:lnTo>
                    <a:lnTo>
                      <a:pt x="497" y="72"/>
                    </a:lnTo>
                    <a:lnTo>
                      <a:pt x="422" y="70"/>
                    </a:lnTo>
                    <a:lnTo>
                      <a:pt x="346" y="67"/>
                    </a:lnTo>
                    <a:lnTo>
                      <a:pt x="268" y="61"/>
                    </a:lnTo>
                    <a:lnTo>
                      <a:pt x="207" y="55"/>
                    </a:lnTo>
                    <a:lnTo>
                      <a:pt x="153" y="48"/>
                    </a:lnTo>
                    <a:lnTo>
                      <a:pt x="106" y="39"/>
                    </a:lnTo>
                    <a:lnTo>
                      <a:pt x="65" y="32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58" name="Group 64"/>
            <p:cNvGrpSpPr>
              <a:grpSpLocks/>
            </p:cNvGrpSpPr>
            <p:nvPr/>
          </p:nvGrpSpPr>
          <p:grpSpPr bwMode="auto">
            <a:xfrm>
              <a:off x="5073" y="2857"/>
              <a:ext cx="1151" cy="198"/>
              <a:chOff x="5073" y="2857"/>
              <a:chExt cx="1151" cy="198"/>
            </a:xfrm>
          </p:grpSpPr>
          <p:sp>
            <p:nvSpPr>
              <p:cNvPr id="101" name="Oval 65"/>
              <p:cNvSpPr>
                <a:spLocks noChangeArrowheads="1"/>
              </p:cNvSpPr>
              <p:nvPr/>
            </p:nvSpPr>
            <p:spPr bwMode="auto">
              <a:xfrm>
                <a:off x="5076" y="2857"/>
                <a:ext cx="1145" cy="152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02" name="Freeform 66"/>
              <p:cNvSpPr>
                <a:spLocks/>
              </p:cNvSpPr>
              <p:nvPr/>
            </p:nvSpPr>
            <p:spPr bwMode="auto">
              <a:xfrm>
                <a:off x="5073" y="2938"/>
                <a:ext cx="1151" cy="117"/>
              </a:xfrm>
              <a:custGeom>
                <a:avLst/>
                <a:gdLst>
                  <a:gd name="T0" fmla="*/ 0 w 1151"/>
                  <a:gd name="T1" fmla="*/ 0 h 117"/>
                  <a:gd name="T2" fmla="*/ 0 w 1151"/>
                  <a:gd name="T3" fmla="*/ 41 h 117"/>
                  <a:gd name="T4" fmla="*/ 23 w 1151"/>
                  <a:gd name="T5" fmla="*/ 60 h 117"/>
                  <a:gd name="T6" fmla="*/ 57 w 1151"/>
                  <a:gd name="T7" fmla="*/ 72 h 117"/>
                  <a:gd name="T8" fmla="*/ 114 w 1151"/>
                  <a:gd name="T9" fmla="*/ 85 h 117"/>
                  <a:gd name="T10" fmla="*/ 186 w 1151"/>
                  <a:gd name="T11" fmla="*/ 95 h 117"/>
                  <a:gd name="T12" fmla="*/ 268 w 1151"/>
                  <a:gd name="T13" fmla="*/ 104 h 117"/>
                  <a:gd name="T14" fmla="*/ 354 w 1151"/>
                  <a:gd name="T15" fmla="*/ 111 h 117"/>
                  <a:gd name="T16" fmla="*/ 434 w 1151"/>
                  <a:gd name="T17" fmla="*/ 114 h 117"/>
                  <a:gd name="T18" fmla="*/ 521 w 1151"/>
                  <a:gd name="T19" fmla="*/ 116 h 117"/>
                  <a:gd name="T20" fmla="*/ 597 w 1151"/>
                  <a:gd name="T21" fmla="*/ 116 h 117"/>
                  <a:gd name="T22" fmla="*/ 674 w 1151"/>
                  <a:gd name="T23" fmla="*/ 116 h 117"/>
                  <a:gd name="T24" fmla="*/ 744 w 1151"/>
                  <a:gd name="T25" fmla="*/ 112 h 117"/>
                  <a:gd name="T26" fmla="*/ 809 w 1151"/>
                  <a:gd name="T27" fmla="*/ 110 h 117"/>
                  <a:gd name="T28" fmla="*/ 875 w 1151"/>
                  <a:gd name="T29" fmla="*/ 106 h 117"/>
                  <a:gd name="T30" fmla="*/ 930 w 1151"/>
                  <a:gd name="T31" fmla="*/ 101 h 117"/>
                  <a:gd name="T32" fmla="*/ 987 w 1151"/>
                  <a:gd name="T33" fmla="*/ 93 h 117"/>
                  <a:gd name="T34" fmla="*/ 1042 w 1151"/>
                  <a:gd name="T35" fmla="*/ 84 h 117"/>
                  <a:gd name="T36" fmla="*/ 1083 w 1151"/>
                  <a:gd name="T37" fmla="*/ 75 h 117"/>
                  <a:gd name="T38" fmla="*/ 1130 w 1151"/>
                  <a:gd name="T39" fmla="*/ 58 h 117"/>
                  <a:gd name="T40" fmla="*/ 1150 w 1151"/>
                  <a:gd name="T41" fmla="*/ 42 h 117"/>
                  <a:gd name="T42" fmla="*/ 1150 w 1151"/>
                  <a:gd name="T43" fmla="*/ 0 h 117"/>
                  <a:gd name="T44" fmla="*/ 1141 w 1151"/>
                  <a:gd name="T45" fmla="*/ 10 h 117"/>
                  <a:gd name="T46" fmla="*/ 1114 w 1151"/>
                  <a:gd name="T47" fmla="*/ 22 h 117"/>
                  <a:gd name="T48" fmla="*/ 1077 w 1151"/>
                  <a:gd name="T49" fmla="*/ 34 h 117"/>
                  <a:gd name="T50" fmla="*/ 1028 w 1151"/>
                  <a:gd name="T51" fmla="*/ 44 h 117"/>
                  <a:gd name="T52" fmla="*/ 965 w 1151"/>
                  <a:gd name="T53" fmla="*/ 53 h 117"/>
                  <a:gd name="T54" fmla="*/ 919 w 1151"/>
                  <a:gd name="T55" fmla="*/ 59 h 117"/>
                  <a:gd name="T56" fmla="*/ 856 w 1151"/>
                  <a:gd name="T57" fmla="*/ 64 h 117"/>
                  <a:gd name="T58" fmla="*/ 792 w 1151"/>
                  <a:gd name="T59" fmla="*/ 68 h 117"/>
                  <a:gd name="T60" fmla="*/ 703 w 1151"/>
                  <a:gd name="T61" fmla="*/ 73 h 117"/>
                  <a:gd name="T62" fmla="*/ 645 w 1151"/>
                  <a:gd name="T63" fmla="*/ 74 h 117"/>
                  <a:gd name="T64" fmla="*/ 575 w 1151"/>
                  <a:gd name="T65" fmla="*/ 73 h 117"/>
                  <a:gd name="T66" fmla="*/ 498 w 1151"/>
                  <a:gd name="T67" fmla="*/ 73 h 117"/>
                  <a:gd name="T68" fmla="*/ 422 w 1151"/>
                  <a:gd name="T69" fmla="*/ 72 h 117"/>
                  <a:gd name="T70" fmla="*/ 346 w 1151"/>
                  <a:gd name="T71" fmla="*/ 68 h 117"/>
                  <a:gd name="T72" fmla="*/ 268 w 1151"/>
                  <a:gd name="T73" fmla="*/ 62 h 117"/>
                  <a:gd name="T74" fmla="*/ 207 w 1151"/>
                  <a:gd name="T75" fmla="*/ 56 h 117"/>
                  <a:gd name="T76" fmla="*/ 154 w 1151"/>
                  <a:gd name="T77" fmla="*/ 49 h 117"/>
                  <a:gd name="T78" fmla="*/ 106 w 1151"/>
                  <a:gd name="T79" fmla="*/ 40 h 117"/>
                  <a:gd name="T80" fmla="*/ 66 w 1151"/>
                  <a:gd name="T81" fmla="*/ 33 h 117"/>
                  <a:gd name="T82" fmla="*/ 23 w 1151"/>
                  <a:gd name="T83" fmla="*/ 17 h 117"/>
                  <a:gd name="T84" fmla="*/ 0 w 1151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17">
                    <a:moveTo>
                      <a:pt x="0" y="0"/>
                    </a:moveTo>
                    <a:lnTo>
                      <a:pt x="0" y="41"/>
                    </a:lnTo>
                    <a:lnTo>
                      <a:pt x="23" y="60"/>
                    </a:lnTo>
                    <a:lnTo>
                      <a:pt x="57" y="72"/>
                    </a:lnTo>
                    <a:lnTo>
                      <a:pt x="114" y="85"/>
                    </a:lnTo>
                    <a:lnTo>
                      <a:pt x="186" y="95"/>
                    </a:lnTo>
                    <a:lnTo>
                      <a:pt x="268" y="104"/>
                    </a:lnTo>
                    <a:lnTo>
                      <a:pt x="354" y="111"/>
                    </a:lnTo>
                    <a:lnTo>
                      <a:pt x="434" y="114"/>
                    </a:lnTo>
                    <a:lnTo>
                      <a:pt x="521" y="116"/>
                    </a:lnTo>
                    <a:lnTo>
                      <a:pt x="597" y="116"/>
                    </a:lnTo>
                    <a:lnTo>
                      <a:pt x="674" y="116"/>
                    </a:lnTo>
                    <a:lnTo>
                      <a:pt x="744" y="112"/>
                    </a:lnTo>
                    <a:lnTo>
                      <a:pt x="809" y="110"/>
                    </a:lnTo>
                    <a:lnTo>
                      <a:pt x="875" y="106"/>
                    </a:lnTo>
                    <a:lnTo>
                      <a:pt x="930" y="101"/>
                    </a:lnTo>
                    <a:lnTo>
                      <a:pt x="987" y="93"/>
                    </a:lnTo>
                    <a:lnTo>
                      <a:pt x="1042" y="84"/>
                    </a:lnTo>
                    <a:lnTo>
                      <a:pt x="1083" y="75"/>
                    </a:lnTo>
                    <a:lnTo>
                      <a:pt x="1130" y="58"/>
                    </a:lnTo>
                    <a:lnTo>
                      <a:pt x="1150" y="42"/>
                    </a:lnTo>
                    <a:lnTo>
                      <a:pt x="1150" y="0"/>
                    </a:lnTo>
                    <a:lnTo>
                      <a:pt x="1141" y="10"/>
                    </a:lnTo>
                    <a:lnTo>
                      <a:pt x="1114" y="22"/>
                    </a:lnTo>
                    <a:lnTo>
                      <a:pt x="1077" y="34"/>
                    </a:lnTo>
                    <a:lnTo>
                      <a:pt x="1028" y="44"/>
                    </a:lnTo>
                    <a:lnTo>
                      <a:pt x="965" y="53"/>
                    </a:lnTo>
                    <a:lnTo>
                      <a:pt x="919" y="59"/>
                    </a:lnTo>
                    <a:lnTo>
                      <a:pt x="856" y="64"/>
                    </a:lnTo>
                    <a:lnTo>
                      <a:pt x="792" y="68"/>
                    </a:lnTo>
                    <a:lnTo>
                      <a:pt x="703" y="73"/>
                    </a:lnTo>
                    <a:lnTo>
                      <a:pt x="645" y="74"/>
                    </a:lnTo>
                    <a:lnTo>
                      <a:pt x="575" y="73"/>
                    </a:lnTo>
                    <a:lnTo>
                      <a:pt x="498" y="73"/>
                    </a:lnTo>
                    <a:lnTo>
                      <a:pt x="422" y="72"/>
                    </a:lnTo>
                    <a:lnTo>
                      <a:pt x="346" y="68"/>
                    </a:lnTo>
                    <a:lnTo>
                      <a:pt x="268" y="62"/>
                    </a:lnTo>
                    <a:lnTo>
                      <a:pt x="207" y="56"/>
                    </a:lnTo>
                    <a:lnTo>
                      <a:pt x="154" y="49"/>
                    </a:lnTo>
                    <a:lnTo>
                      <a:pt x="106" y="40"/>
                    </a:lnTo>
                    <a:lnTo>
                      <a:pt x="66" y="33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59" name="Group 67"/>
            <p:cNvGrpSpPr>
              <a:grpSpLocks/>
            </p:cNvGrpSpPr>
            <p:nvPr/>
          </p:nvGrpSpPr>
          <p:grpSpPr bwMode="auto">
            <a:xfrm>
              <a:off x="5085" y="2815"/>
              <a:ext cx="1150" cy="197"/>
              <a:chOff x="5085" y="2815"/>
              <a:chExt cx="1150" cy="197"/>
            </a:xfrm>
          </p:grpSpPr>
          <p:sp>
            <p:nvSpPr>
              <p:cNvPr id="99" name="Oval 68"/>
              <p:cNvSpPr>
                <a:spLocks noChangeArrowheads="1"/>
              </p:cNvSpPr>
              <p:nvPr/>
            </p:nvSpPr>
            <p:spPr bwMode="auto">
              <a:xfrm>
                <a:off x="5088" y="2815"/>
                <a:ext cx="1145" cy="151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00" name="Freeform 69"/>
              <p:cNvSpPr>
                <a:spLocks/>
              </p:cNvSpPr>
              <p:nvPr/>
            </p:nvSpPr>
            <p:spPr bwMode="auto">
              <a:xfrm>
                <a:off x="5085" y="2896"/>
                <a:ext cx="1150" cy="116"/>
              </a:xfrm>
              <a:custGeom>
                <a:avLst/>
                <a:gdLst>
                  <a:gd name="T0" fmla="*/ 0 w 1150"/>
                  <a:gd name="T1" fmla="*/ 0 h 116"/>
                  <a:gd name="T2" fmla="*/ 0 w 1150"/>
                  <a:gd name="T3" fmla="*/ 40 h 116"/>
                  <a:gd name="T4" fmla="*/ 23 w 1150"/>
                  <a:gd name="T5" fmla="*/ 59 h 116"/>
                  <a:gd name="T6" fmla="*/ 57 w 1150"/>
                  <a:gd name="T7" fmla="*/ 71 h 116"/>
                  <a:gd name="T8" fmla="*/ 112 w 1150"/>
                  <a:gd name="T9" fmla="*/ 84 h 116"/>
                  <a:gd name="T10" fmla="*/ 186 w 1150"/>
                  <a:gd name="T11" fmla="*/ 94 h 116"/>
                  <a:gd name="T12" fmla="*/ 266 w 1150"/>
                  <a:gd name="T13" fmla="*/ 103 h 116"/>
                  <a:gd name="T14" fmla="*/ 352 w 1150"/>
                  <a:gd name="T15" fmla="*/ 110 h 116"/>
                  <a:gd name="T16" fmla="*/ 432 w 1150"/>
                  <a:gd name="T17" fmla="*/ 113 h 116"/>
                  <a:gd name="T18" fmla="*/ 521 w 1150"/>
                  <a:gd name="T19" fmla="*/ 115 h 116"/>
                  <a:gd name="T20" fmla="*/ 596 w 1150"/>
                  <a:gd name="T21" fmla="*/ 115 h 116"/>
                  <a:gd name="T22" fmla="*/ 673 w 1150"/>
                  <a:gd name="T23" fmla="*/ 115 h 116"/>
                  <a:gd name="T24" fmla="*/ 742 w 1150"/>
                  <a:gd name="T25" fmla="*/ 111 h 116"/>
                  <a:gd name="T26" fmla="*/ 809 w 1150"/>
                  <a:gd name="T27" fmla="*/ 108 h 116"/>
                  <a:gd name="T28" fmla="*/ 874 w 1150"/>
                  <a:gd name="T29" fmla="*/ 105 h 116"/>
                  <a:gd name="T30" fmla="*/ 929 w 1150"/>
                  <a:gd name="T31" fmla="*/ 100 h 116"/>
                  <a:gd name="T32" fmla="*/ 985 w 1150"/>
                  <a:gd name="T33" fmla="*/ 93 h 116"/>
                  <a:gd name="T34" fmla="*/ 1041 w 1150"/>
                  <a:gd name="T35" fmla="*/ 84 h 116"/>
                  <a:gd name="T36" fmla="*/ 1082 w 1150"/>
                  <a:gd name="T37" fmla="*/ 75 h 116"/>
                  <a:gd name="T38" fmla="*/ 1129 w 1150"/>
                  <a:gd name="T39" fmla="*/ 58 h 116"/>
                  <a:gd name="T40" fmla="*/ 1149 w 1150"/>
                  <a:gd name="T41" fmla="*/ 41 h 116"/>
                  <a:gd name="T42" fmla="*/ 1149 w 1150"/>
                  <a:gd name="T43" fmla="*/ 0 h 116"/>
                  <a:gd name="T44" fmla="*/ 1139 w 1150"/>
                  <a:gd name="T45" fmla="*/ 10 h 116"/>
                  <a:gd name="T46" fmla="*/ 1113 w 1150"/>
                  <a:gd name="T47" fmla="*/ 22 h 116"/>
                  <a:gd name="T48" fmla="*/ 1076 w 1150"/>
                  <a:gd name="T49" fmla="*/ 33 h 116"/>
                  <a:gd name="T50" fmla="*/ 1025 w 1150"/>
                  <a:gd name="T51" fmla="*/ 44 h 116"/>
                  <a:gd name="T52" fmla="*/ 964 w 1150"/>
                  <a:gd name="T53" fmla="*/ 53 h 116"/>
                  <a:gd name="T54" fmla="*/ 918 w 1150"/>
                  <a:gd name="T55" fmla="*/ 58 h 116"/>
                  <a:gd name="T56" fmla="*/ 855 w 1150"/>
                  <a:gd name="T57" fmla="*/ 64 h 116"/>
                  <a:gd name="T58" fmla="*/ 790 w 1150"/>
                  <a:gd name="T59" fmla="*/ 67 h 116"/>
                  <a:gd name="T60" fmla="*/ 701 w 1150"/>
                  <a:gd name="T61" fmla="*/ 72 h 116"/>
                  <a:gd name="T62" fmla="*/ 644 w 1150"/>
                  <a:gd name="T63" fmla="*/ 74 h 116"/>
                  <a:gd name="T64" fmla="*/ 575 w 1150"/>
                  <a:gd name="T65" fmla="*/ 73 h 116"/>
                  <a:gd name="T66" fmla="*/ 497 w 1150"/>
                  <a:gd name="T67" fmla="*/ 73 h 116"/>
                  <a:gd name="T68" fmla="*/ 422 w 1150"/>
                  <a:gd name="T69" fmla="*/ 71 h 116"/>
                  <a:gd name="T70" fmla="*/ 345 w 1150"/>
                  <a:gd name="T71" fmla="*/ 67 h 116"/>
                  <a:gd name="T72" fmla="*/ 266 w 1150"/>
                  <a:gd name="T73" fmla="*/ 60 h 116"/>
                  <a:gd name="T74" fmla="*/ 207 w 1150"/>
                  <a:gd name="T75" fmla="*/ 56 h 116"/>
                  <a:gd name="T76" fmla="*/ 153 w 1150"/>
                  <a:gd name="T77" fmla="*/ 49 h 116"/>
                  <a:gd name="T78" fmla="*/ 106 w 1150"/>
                  <a:gd name="T79" fmla="*/ 40 h 116"/>
                  <a:gd name="T80" fmla="*/ 65 w 1150"/>
                  <a:gd name="T81" fmla="*/ 31 h 116"/>
                  <a:gd name="T82" fmla="*/ 23 w 1150"/>
                  <a:gd name="T83" fmla="*/ 17 h 116"/>
                  <a:gd name="T84" fmla="*/ 0 w 1150"/>
                  <a:gd name="T85" fmla="*/ 0 h 11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6">
                    <a:moveTo>
                      <a:pt x="0" y="0"/>
                    </a:moveTo>
                    <a:lnTo>
                      <a:pt x="0" y="40"/>
                    </a:lnTo>
                    <a:lnTo>
                      <a:pt x="23" y="59"/>
                    </a:lnTo>
                    <a:lnTo>
                      <a:pt x="57" y="71"/>
                    </a:lnTo>
                    <a:lnTo>
                      <a:pt x="112" y="84"/>
                    </a:lnTo>
                    <a:lnTo>
                      <a:pt x="186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1" y="115"/>
                    </a:lnTo>
                    <a:lnTo>
                      <a:pt x="596" y="115"/>
                    </a:lnTo>
                    <a:lnTo>
                      <a:pt x="673" y="115"/>
                    </a:lnTo>
                    <a:lnTo>
                      <a:pt x="742" y="111"/>
                    </a:lnTo>
                    <a:lnTo>
                      <a:pt x="809" y="108"/>
                    </a:lnTo>
                    <a:lnTo>
                      <a:pt x="874" y="105"/>
                    </a:lnTo>
                    <a:lnTo>
                      <a:pt x="929" y="100"/>
                    </a:lnTo>
                    <a:lnTo>
                      <a:pt x="985" y="93"/>
                    </a:lnTo>
                    <a:lnTo>
                      <a:pt x="1041" y="84"/>
                    </a:lnTo>
                    <a:lnTo>
                      <a:pt x="1082" y="75"/>
                    </a:lnTo>
                    <a:lnTo>
                      <a:pt x="1129" y="58"/>
                    </a:lnTo>
                    <a:lnTo>
                      <a:pt x="1149" y="41"/>
                    </a:lnTo>
                    <a:lnTo>
                      <a:pt x="1149" y="0"/>
                    </a:lnTo>
                    <a:lnTo>
                      <a:pt x="1139" y="10"/>
                    </a:lnTo>
                    <a:lnTo>
                      <a:pt x="1113" y="22"/>
                    </a:lnTo>
                    <a:lnTo>
                      <a:pt x="1076" y="33"/>
                    </a:lnTo>
                    <a:lnTo>
                      <a:pt x="1025" y="44"/>
                    </a:lnTo>
                    <a:lnTo>
                      <a:pt x="964" y="53"/>
                    </a:lnTo>
                    <a:lnTo>
                      <a:pt x="918" y="58"/>
                    </a:lnTo>
                    <a:lnTo>
                      <a:pt x="855" y="64"/>
                    </a:lnTo>
                    <a:lnTo>
                      <a:pt x="790" y="67"/>
                    </a:lnTo>
                    <a:lnTo>
                      <a:pt x="701" y="72"/>
                    </a:lnTo>
                    <a:lnTo>
                      <a:pt x="644" y="74"/>
                    </a:lnTo>
                    <a:lnTo>
                      <a:pt x="575" y="73"/>
                    </a:lnTo>
                    <a:lnTo>
                      <a:pt x="497" y="73"/>
                    </a:lnTo>
                    <a:lnTo>
                      <a:pt x="422" y="71"/>
                    </a:lnTo>
                    <a:lnTo>
                      <a:pt x="345" y="67"/>
                    </a:lnTo>
                    <a:lnTo>
                      <a:pt x="266" y="60"/>
                    </a:lnTo>
                    <a:lnTo>
                      <a:pt x="207" y="56"/>
                    </a:lnTo>
                    <a:lnTo>
                      <a:pt x="153" y="49"/>
                    </a:lnTo>
                    <a:lnTo>
                      <a:pt x="106" y="40"/>
                    </a:lnTo>
                    <a:lnTo>
                      <a:pt x="65" y="31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0" name="Group 70"/>
            <p:cNvGrpSpPr>
              <a:grpSpLocks/>
            </p:cNvGrpSpPr>
            <p:nvPr/>
          </p:nvGrpSpPr>
          <p:grpSpPr bwMode="auto">
            <a:xfrm>
              <a:off x="5085" y="2772"/>
              <a:ext cx="1150" cy="199"/>
              <a:chOff x="5085" y="2772"/>
              <a:chExt cx="1150" cy="199"/>
            </a:xfrm>
          </p:grpSpPr>
          <p:sp>
            <p:nvSpPr>
              <p:cNvPr id="97" name="Oval 71"/>
              <p:cNvSpPr>
                <a:spLocks noChangeArrowheads="1"/>
              </p:cNvSpPr>
              <p:nvPr/>
            </p:nvSpPr>
            <p:spPr bwMode="auto">
              <a:xfrm>
                <a:off x="5088" y="2772"/>
                <a:ext cx="1145" cy="150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98" name="Freeform 72"/>
              <p:cNvSpPr>
                <a:spLocks/>
              </p:cNvSpPr>
              <p:nvPr/>
            </p:nvSpPr>
            <p:spPr bwMode="auto">
              <a:xfrm>
                <a:off x="5085" y="2853"/>
                <a:ext cx="1150" cy="118"/>
              </a:xfrm>
              <a:custGeom>
                <a:avLst/>
                <a:gdLst>
                  <a:gd name="T0" fmla="*/ 0 w 1150"/>
                  <a:gd name="T1" fmla="*/ 0 h 118"/>
                  <a:gd name="T2" fmla="*/ 0 w 1150"/>
                  <a:gd name="T3" fmla="*/ 41 h 118"/>
                  <a:gd name="T4" fmla="*/ 23 w 1150"/>
                  <a:gd name="T5" fmla="*/ 59 h 118"/>
                  <a:gd name="T6" fmla="*/ 57 w 1150"/>
                  <a:gd name="T7" fmla="*/ 72 h 118"/>
                  <a:gd name="T8" fmla="*/ 112 w 1150"/>
                  <a:gd name="T9" fmla="*/ 86 h 118"/>
                  <a:gd name="T10" fmla="*/ 186 w 1150"/>
                  <a:gd name="T11" fmla="*/ 96 h 118"/>
                  <a:gd name="T12" fmla="*/ 266 w 1150"/>
                  <a:gd name="T13" fmla="*/ 104 h 118"/>
                  <a:gd name="T14" fmla="*/ 352 w 1150"/>
                  <a:gd name="T15" fmla="*/ 112 h 118"/>
                  <a:gd name="T16" fmla="*/ 432 w 1150"/>
                  <a:gd name="T17" fmla="*/ 115 h 118"/>
                  <a:gd name="T18" fmla="*/ 521 w 1150"/>
                  <a:gd name="T19" fmla="*/ 117 h 118"/>
                  <a:gd name="T20" fmla="*/ 596 w 1150"/>
                  <a:gd name="T21" fmla="*/ 117 h 118"/>
                  <a:gd name="T22" fmla="*/ 673 w 1150"/>
                  <a:gd name="T23" fmla="*/ 117 h 118"/>
                  <a:gd name="T24" fmla="*/ 742 w 1150"/>
                  <a:gd name="T25" fmla="*/ 113 h 118"/>
                  <a:gd name="T26" fmla="*/ 809 w 1150"/>
                  <a:gd name="T27" fmla="*/ 110 h 118"/>
                  <a:gd name="T28" fmla="*/ 874 w 1150"/>
                  <a:gd name="T29" fmla="*/ 106 h 118"/>
                  <a:gd name="T30" fmla="*/ 929 w 1150"/>
                  <a:gd name="T31" fmla="*/ 101 h 118"/>
                  <a:gd name="T32" fmla="*/ 985 w 1150"/>
                  <a:gd name="T33" fmla="*/ 94 h 118"/>
                  <a:gd name="T34" fmla="*/ 1041 w 1150"/>
                  <a:gd name="T35" fmla="*/ 85 h 118"/>
                  <a:gd name="T36" fmla="*/ 1082 w 1150"/>
                  <a:gd name="T37" fmla="*/ 75 h 118"/>
                  <a:gd name="T38" fmla="*/ 1129 w 1150"/>
                  <a:gd name="T39" fmla="*/ 58 h 118"/>
                  <a:gd name="T40" fmla="*/ 1149 w 1150"/>
                  <a:gd name="T41" fmla="*/ 42 h 118"/>
                  <a:gd name="T42" fmla="*/ 1149 w 1150"/>
                  <a:gd name="T43" fmla="*/ 0 h 118"/>
                  <a:gd name="T44" fmla="*/ 1139 w 1150"/>
                  <a:gd name="T45" fmla="*/ 10 h 118"/>
                  <a:gd name="T46" fmla="*/ 1113 w 1150"/>
                  <a:gd name="T47" fmla="*/ 22 h 118"/>
                  <a:gd name="T48" fmla="*/ 1076 w 1150"/>
                  <a:gd name="T49" fmla="*/ 34 h 118"/>
                  <a:gd name="T50" fmla="*/ 1025 w 1150"/>
                  <a:gd name="T51" fmla="*/ 45 h 118"/>
                  <a:gd name="T52" fmla="*/ 964 w 1150"/>
                  <a:gd name="T53" fmla="*/ 54 h 118"/>
                  <a:gd name="T54" fmla="*/ 918 w 1150"/>
                  <a:gd name="T55" fmla="*/ 59 h 118"/>
                  <a:gd name="T56" fmla="*/ 855 w 1150"/>
                  <a:gd name="T57" fmla="*/ 65 h 118"/>
                  <a:gd name="T58" fmla="*/ 790 w 1150"/>
                  <a:gd name="T59" fmla="*/ 69 h 118"/>
                  <a:gd name="T60" fmla="*/ 701 w 1150"/>
                  <a:gd name="T61" fmla="*/ 73 h 118"/>
                  <a:gd name="T62" fmla="*/ 644 w 1150"/>
                  <a:gd name="T63" fmla="*/ 75 h 118"/>
                  <a:gd name="T64" fmla="*/ 575 w 1150"/>
                  <a:gd name="T65" fmla="*/ 74 h 118"/>
                  <a:gd name="T66" fmla="*/ 497 w 1150"/>
                  <a:gd name="T67" fmla="*/ 73 h 118"/>
                  <a:gd name="T68" fmla="*/ 422 w 1150"/>
                  <a:gd name="T69" fmla="*/ 72 h 118"/>
                  <a:gd name="T70" fmla="*/ 345 w 1150"/>
                  <a:gd name="T71" fmla="*/ 69 h 118"/>
                  <a:gd name="T72" fmla="*/ 266 w 1150"/>
                  <a:gd name="T73" fmla="*/ 61 h 118"/>
                  <a:gd name="T74" fmla="*/ 207 w 1150"/>
                  <a:gd name="T75" fmla="*/ 57 h 118"/>
                  <a:gd name="T76" fmla="*/ 153 w 1150"/>
                  <a:gd name="T77" fmla="*/ 49 h 118"/>
                  <a:gd name="T78" fmla="*/ 106 w 1150"/>
                  <a:gd name="T79" fmla="*/ 40 h 118"/>
                  <a:gd name="T80" fmla="*/ 65 w 1150"/>
                  <a:gd name="T81" fmla="*/ 32 h 118"/>
                  <a:gd name="T82" fmla="*/ 23 w 1150"/>
                  <a:gd name="T83" fmla="*/ 17 h 118"/>
                  <a:gd name="T84" fmla="*/ 0 w 1150"/>
                  <a:gd name="T85" fmla="*/ 0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8">
                    <a:moveTo>
                      <a:pt x="0" y="0"/>
                    </a:moveTo>
                    <a:lnTo>
                      <a:pt x="0" y="41"/>
                    </a:lnTo>
                    <a:lnTo>
                      <a:pt x="23" y="59"/>
                    </a:lnTo>
                    <a:lnTo>
                      <a:pt x="57" y="72"/>
                    </a:lnTo>
                    <a:lnTo>
                      <a:pt x="112" y="86"/>
                    </a:lnTo>
                    <a:lnTo>
                      <a:pt x="186" y="96"/>
                    </a:lnTo>
                    <a:lnTo>
                      <a:pt x="266" y="104"/>
                    </a:lnTo>
                    <a:lnTo>
                      <a:pt x="352" y="112"/>
                    </a:lnTo>
                    <a:lnTo>
                      <a:pt x="432" y="115"/>
                    </a:lnTo>
                    <a:lnTo>
                      <a:pt x="521" y="117"/>
                    </a:lnTo>
                    <a:lnTo>
                      <a:pt x="596" y="117"/>
                    </a:lnTo>
                    <a:lnTo>
                      <a:pt x="673" y="117"/>
                    </a:lnTo>
                    <a:lnTo>
                      <a:pt x="742" y="113"/>
                    </a:lnTo>
                    <a:lnTo>
                      <a:pt x="809" y="110"/>
                    </a:lnTo>
                    <a:lnTo>
                      <a:pt x="874" y="106"/>
                    </a:lnTo>
                    <a:lnTo>
                      <a:pt x="929" y="101"/>
                    </a:lnTo>
                    <a:lnTo>
                      <a:pt x="985" y="94"/>
                    </a:lnTo>
                    <a:lnTo>
                      <a:pt x="1041" y="85"/>
                    </a:lnTo>
                    <a:lnTo>
                      <a:pt x="1082" y="75"/>
                    </a:lnTo>
                    <a:lnTo>
                      <a:pt x="1129" y="58"/>
                    </a:lnTo>
                    <a:lnTo>
                      <a:pt x="1149" y="42"/>
                    </a:lnTo>
                    <a:lnTo>
                      <a:pt x="1149" y="0"/>
                    </a:lnTo>
                    <a:lnTo>
                      <a:pt x="1139" y="10"/>
                    </a:lnTo>
                    <a:lnTo>
                      <a:pt x="1113" y="22"/>
                    </a:lnTo>
                    <a:lnTo>
                      <a:pt x="1076" y="34"/>
                    </a:lnTo>
                    <a:lnTo>
                      <a:pt x="1025" y="45"/>
                    </a:lnTo>
                    <a:lnTo>
                      <a:pt x="964" y="54"/>
                    </a:lnTo>
                    <a:lnTo>
                      <a:pt x="918" y="59"/>
                    </a:lnTo>
                    <a:lnTo>
                      <a:pt x="855" y="65"/>
                    </a:lnTo>
                    <a:lnTo>
                      <a:pt x="790" y="69"/>
                    </a:lnTo>
                    <a:lnTo>
                      <a:pt x="701" y="73"/>
                    </a:lnTo>
                    <a:lnTo>
                      <a:pt x="644" y="75"/>
                    </a:lnTo>
                    <a:lnTo>
                      <a:pt x="575" y="74"/>
                    </a:lnTo>
                    <a:lnTo>
                      <a:pt x="497" y="73"/>
                    </a:lnTo>
                    <a:lnTo>
                      <a:pt x="422" y="72"/>
                    </a:lnTo>
                    <a:lnTo>
                      <a:pt x="345" y="69"/>
                    </a:lnTo>
                    <a:lnTo>
                      <a:pt x="266" y="61"/>
                    </a:lnTo>
                    <a:lnTo>
                      <a:pt x="207" y="57"/>
                    </a:lnTo>
                    <a:lnTo>
                      <a:pt x="153" y="49"/>
                    </a:lnTo>
                    <a:lnTo>
                      <a:pt x="106" y="40"/>
                    </a:lnTo>
                    <a:lnTo>
                      <a:pt x="65" y="32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1" name="Group 73"/>
            <p:cNvGrpSpPr>
              <a:grpSpLocks/>
            </p:cNvGrpSpPr>
            <p:nvPr/>
          </p:nvGrpSpPr>
          <p:grpSpPr bwMode="auto">
            <a:xfrm>
              <a:off x="4985" y="2691"/>
              <a:ext cx="1149" cy="199"/>
              <a:chOff x="4985" y="2691"/>
              <a:chExt cx="1149" cy="199"/>
            </a:xfrm>
          </p:grpSpPr>
          <p:sp>
            <p:nvSpPr>
              <p:cNvPr id="95" name="Oval 74"/>
              <p:cNvSpPr>
                <a:spLocks noChangeArrowheads="1"/>
              </p:cNvSpPr>
              <p:nvPr/>
            </p:nvSpPr>
            <p:spPr bwMode="auto">
              <a:xfrm>
                <a:off x="4989" y="2691"/>
                <a:ext cx="1141" cy="152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96" name="Freeform 75"/>
              <p:cNvSpPr>
                <a:spLocks/>
              </p:cNvSpPr>
              <p:nvPr/>
            </p:nvSpPr>
            <p:spPr bwMode="auto">
              <a:xfrm>
                <a:off x="4985" y="2773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4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2 h 117"/>
                  <a:gd name="T34" fmla="*/ 1039 w 1149"/>
                  <a:gd name="T35" fmla="*/ 84 h 117"/>
                  <a:gd name="T36" fmla="*/ 1080 w 1149"/>
                  <a:gd name="T37" fmla="*/ 74 h 117"/>
                  <a:gd name="T38" fmla="*/ 1126 w 1149"/>
                  <a:gd name="T39" fmla="*/ 57 h 117"/>
                  <a:gd name="T40" fmla="*/ 1148 w 1149"/>
                  <a:gd name="T41" fmla="*/ 42 h 117"/>
                  <a:gd name="T42" fmla="*/ 1148 w 1149"/>
                  <a:gd name="T43" fmla="*/ 0 h 117"/>
                  <a:gd name="T44" fmla="*/ 1138 w 1149"/>
                  <a:gd name="T45" fmla="*/ 9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4 h 117"/>
                  <a:gd name="T52" fmla="*/ 962 w 1149"/>
                  <a:gd name="T53" fmla="*/ 53 h 117"/>
                  <a:gd name="T54" fmla="*/ 917 w 1149"/>
                  <a:gd name="T55" fmla="*/ 59 h 117"/>
                  <a:gd name="T56" fmla="*/ 853 w 1149"/>
                  <a:gd name="T57" fmla="*/ 63 h 117"/>
                  <a:gd name="T58" fmla="*/ 789 w 1149"/>
                  <a:gd name="T59" fmla="*/ 68 h 117"/>
                  <a:gd name="T60" fmla="*/ 700 w 1149"/>
                  <a:gd name="T61" fmla="*/ 73 h 117"/>
                  <a:gd name="T62" fmla="*/ 642 w 1149"/>
                  <a:gd name="T63" fmla="*/ 74 h 117"/>
                  <a:gd name="T64" fmla="*/ 573 w 1149"/>
                  <a:gd name="T65" fmla="*/ 73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6 h 117"/>
                  <a:gd name="T76" fmla="*/ 153 w 1149"/>
                  <a:gd name="T77" fmla="*/ 48 h 117"/>
                  <a:gd name="T78" fmla="*/ 105 w 1149"/>
                  <a:gd name="T79" fmla="*/ 40 h 117"/>
                  <a:gd name="T80" fmla="*/ 64 w 1149"/>
                  <a:gd name="T81" fmla="*/ 32 h 117"/>
                  <a:gd name="T82" fmla="*/ 22 w 1149"/>
                  <a:gd name="T83" fmla="*/ 17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4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2"/>
                    </a:lnTo>
                    <a:lnTo>
                      <a:pt x="1039" y="84"/>
                    </a:lnTo>
                    <a:lnTo>
                      <a:pt x="1080" y="74"/>
                    </a:lnTo>
                    <a:lnTo>
                      <a:pt x="1126" y="57"/>
                    </a:lnTo>
                    <a:lnTo>
                      <a:pt x="1148" y="42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4"/>
                    </a:lnTo>
                    <a:lnTo>
                      <a:pt x="962" y="53"/>
                    </a:lnTo>
                    <a:lnTo>
                      <a:pt x="917" y="59"/>
                    </a:lnTo>
                    <a:lnTo>
                      <a:pt x="853" y="63"/>
                    </a:lnTo>
                    <a:lnTo>
                      <a:pt x="789" y="68"/>
                    </a:lnTo>
                    <a:lnTo>
                      <a:pt x="700" y="73"/>
                    </a:lnTo>
                    <a:lnTo>
                      <a:pt x="642" y="74"/>
                    </a:lnTo>
                    <a:lnTo>
                      <a:pt x="573" y="73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6"/>
                    </a:lnTo>
                    <a:lnTo>
                      <a:pt x="153" y="48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2" name="Group 76"/>
            <p:cNvGrpSpPr>
              <a:grpSpLocks/>
            </p:cNvGrpSpPr>
            <p:nvPr/>
          </p:nvGrpSpPr>
          <p:grpSpPr bwMode="auto">
            <a:xfrm>
              <a:off x="4985" y="2650"/>
              <a:ext cx="1149" cy="198"/>
              <a:chOff x="4985" y="2650"/>
              <a:chExt cx="1149" cy="198"/>
            </a:xfrm>
          </p:grpSpPr>
          <p:sp>
            <p:nvSpPr>
              <p:cNvPr id="93" name="Oval 77"/>
              <p:cNvSpPr>
                <a:spLocks noChangeArrowheads="1"/>
              </p:cNvSpPr>
              <p:nvPr/>
            </p:nvSpPr>
            <p:spPr bwMode="auto">
              <a:xfrm>
                <a:off x="4989" y="2650"/>
                <a:ext cx="1141" cy="150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94" name="Freeform 78"/>
              <p:cNvSpPr>
                <a:spLocks/>
              </p:cNvSpPr>
              <p:nvPr/>
            </p:nvSpPr>
            <p:spPr bwMode="auto">
              <a:xfrm>
                <a:off x="4985" y="2731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4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2 h 117"/>
                  <a:gd name="T34" fmla="*/ 1039 w 1149"/>
                  <a:gd name="T35" fmla="*/ 84 h 117"/>
                  <a:gd name="T36" fmla="*/ 1080 w 1149"/>
                  <a:gd name="T37" fmla="*/ 74 h 117"/>
                  <a:gd name="T38" fmla="*/ 1126 w 1149"/>
                  <a:gd name="T39" fmla="*/ 57 h 117"/>
                  <a:gd name="T40" fmla="*/ 1148 w 1149"/>
                  <a:gd name="T41" fmla="*/ 41 h 117"/>
                  <a:gd name="T42" fmla="*/ 1148 w 1149"/>
                  <a:gd name="T43" fmla="*/ 0 h 117"/>
                  <a:gd name="T44" fmla="*/ 1138 w 1149"/>
                  <a:gd name="T45" fmla="*/ 9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4 h 117"/>
                  <a:gd name="T52" fmla="*/ 962 w 1149"/>
                  <a:gd name="T53" fmla="*/ 53 h 117"/>
                  <a:gd name="T54" fmla="*/ 917 w 1149"/>
                  <a:gd name="T55" fmla="*/ 58 h 117"/>
                  <a:gd name="T56" fmla="*/ 853 w 1149"/>
                  <a:gd name="T57" fmla="*/ 63 h 117"/>
                  <a:gd name="T58" fmla="*/ 789 w 1149"/>
                  <a:gd name="T59" fmla="*/ 68 h 117"/>
                  <a:gd name="T60" fmla="*/ 700 w 1149"/>
                  <a:gd name="T61" fmla="*/ 72 h 117"/>
                  <a:gd name="T62" fmla="*/ 642 w 1149"/>
                  <a:gd name="T63" fmla="*/ 73 h 117"/>
                  <a:gd name="T64" fmla="*/ 573 w 1149"/>
                  <a:gd name="T65" fmla="*/ 73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6 h 117"/>
                  <a:gd name="T76" fmla="*/ 153 w 1149"/>
                  <a:gd name="T77" fmla="*/ 48 h 117"/>
                  <a:gd name="T78" fmla="*/ 105 w 1149"/>
                  <a:gd name="T79" fmla="*/ 40 h 117"/>
                  <a:gd name="T80" fmla="*/ 64 w 1149"/>
                  <a:gd name="T81" fmla="*/ 32 h 117"/>
                  <a:gd name="T82" fmla="*/ 22 w 1149"/>
                  <a:gd name="T83" fmla="*/ 17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4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2"/>
                    </a:lnTo>
                    <a:lnTo>
                      <a:pt x="1039" y="84"/>
                    </a:lnTo>
                    <a:lnTo>
                      <a:pt x="1080" y="74"/>
                    </a:lnTo>
                    <a:lnTo>
                      <a:pt x="1126" y="57"/>
                    </a:lnTo>
                    <a:lnTo>
                      <a:pt x="1148" y="41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4"/>
                    </a:lnTo>
                    <a:lnTo>
                      <a:pt x="962" y="53"/>
                    </a:lnTo>
                    <a:lnTo>
                      <a:pt x="917" y="58"/>
                    </a:lnTo>
                    <a:lnTo>
                      <a:pt x="853" y="63"/>
                    </a:lnTo>
                    <a:lnTo>
                      <a:pt x="789" y="68"/>
                    </a:lnTo>
                    <a:lnTo>
                      <a:pt x="700" y="72"/>
                    </a:lnTo>
                    <a:lnTo>
                      <a:pt x="642" y="73"/>
                    </a:lnTo>
                    <a:lnTo>
                      <a:pt x="573" y="73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6"/>
                    </a:lnTo>
                    <a:lnTo>
                      <a:pt x="153" y="48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3" name="Group 79"/>
            <p:cNvGrpSpPr>
              <a:grpSpLocks/>
            </p:cNvGrpSpPr>
            <p:nvPr/>
          </p:nvGrpSpPr>
          <p:grpSpPr bwMode="auto">
            <a:xfrm>
              <a:off x="5085" y="2596"/>
              <a:ext cx="1150" cy="198"/>
              <a:chOff x="5085" y="2596"/>
              <a:chExt cx="1150" cy="198"/>
            </a:xfrm>
          </p:grpSpPr>
          <p:sp>
            <p:nvSpPr>
              <p:cNvPr id="91" name="Oval 80"/>
              <p:cNvSpPr>
                <a:spLocks noChangeArrowheads="1"/>
              </p:cNvSpPr>
              <p:nvPr/>
            </p:nvSpPr>
            <p:spPr bwMode="auto">
              <a:xfrm>
                <a:off x="5088" y="2596"/>
                <a:ext cx="1145" cy="151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92" name="Freeform 81"/>
              <p:cNvSpPr>
                <a:spLocks/>
              </p:cNvSpPr>
              <p:nvPr/>
            </p:nvSpPr>
            <p:spPr bwMode="auto">
              <a:xfrm>
                <a:off x="5085" y="2677"/>
                <a:ext cx="1150" cy="117"/>
              </a:xfrm>
              <a:custGeom>
                <a:avLst/>
                <a:gdLst>
                  <a:gd name="T0" fmla="*/ 0 w 1150"/>
                  <a:gd name="T1" fmla="*/ 0 h 117"/>
                  <a:gd name="T2" fmla="*/ 0 w 1150"/>
                  <a:gd name="T3" fmla="*/ 41 h 117"/>
                  <a:gd name="T4" fmla="*/ 23 w 1150"/>
                  <a:gd name="T5" fmla="*/ 59 h 117"/>
                  <a:gd name="T6" fmla="*/ 57 w 1150"/>
                  <a:gd name="T7" fmla="*/ 72 h 117"/>
                  <a:gd name="T8" fmla="*/ 112 w 1150"/>
                  <a:gd name="T9" fmla="*/ 84 h 117"/>
                  <a:gd name="T10" fmla="*/ 186 w 1150"/>
                  <a:gd name="T11" fmla="*/ 94 h 117"/>
                  <a:gd name="T12" fmla="*/ 266 w 1150"/>
                  <a:gd name="T13" fmla="*/ 103 h 117"/>
                  <a:gd name="T14" fmla="*/ 352 w 1150"/>
                  <a:gd name="T15" fmla="*/ 110 h 117"/>
                  <a:gd name="T16" fmla="*/ 432 w 1150"/>
                  <a:gd name="T17" fmla="*/ 113 h 117"/>
                  <a:gd name="T18" fmla="*/ 521 w 1150"/>
                  <a:gd name="T19" fmla="*/ 115 h 117"/>
                  <a:gd name="T20" fmla="*/ 596 w 1150"/>
                  <a:gd name="T21" fmla="*/ 116 h 117"/>
                  <a:gd name="T22" fmla="*/ 673 w 1150"/>
                  <a:gd name="T23" fmla="*/ 115 h 117"/>
                  <a:gd name="T24" fmla="*/ 742 w 1150"/>
                  <a:gd name="T25" fmla="*/ 112 h 117"/>
                  <a:gd name="T26" fmla="*/ 809 w 1150"/>
                  <a:gd name="T27" fmla="*/ 109 h 117"/>
                  <a:gd name="T28" fmla="*/ 874 w 1150"/>
                  <a:gd name="T29" fmla="*/ 105 h 117"/>
                  <a:gd name="T30" fmla="*/ 929 w 1150"/>
                  <a:gd name="T31" fmla="*/ 100 h 117"/>
                  <a:gd name="T32" fmla="*/ 985 w 1150"/>
                  <a:gd name="T33" fmla="*/ 93 h 117"/>
                  <a:gd name="T34" fmla="*/ 1041 w 1150"/>
                  <a:gd name="T35" fmla="*/ 84 h 117"/>
                  <a:gd name="T36" fmla="*/ 1082 w 1150"/>
                  <a:gd name="T37" fmla="*/ 74 h 117"/>
                  <a:gd name="T38" fmla="*/ 1129 w 1150"/>
                  <a:gd name="T39" fmla="*/ 57 h 117"/>
                  <a:gd name="T40" fmla="*/ 1149 w 1150"/>
                  <a:gd name="T41" fmla="*/ 42 h 117"/>
                  <a:gd name="T42" fmla="*/ 1149 w 1150"/>
                  <a:gd name="T43" fmla="*/ 0 h 117"/>
                  <a:gd name="T44" fmla="*/ 1139 w 1150"/>
                  <a:gd name="T45" fmla="*/ 9 h 117"/>
                  <a:gd name="T46" fmla="*/ 1113 w 1150"/>
                  <a:gd name="T47" fmla="*/ 22 h 117"/>
                  <a:gd name="T48" fmla="*/ 1076 w 1150"/>
                  <a:gd name="T49" fmla="*/ 34 h 117"/>
                  <a:gd name="T50" fmla="*/ 1025 w 1150"/>
                  <a:gd name="T51" fmla="*/ 44 h 117"/>
                  <a:gd name="T52" fmla="*/ 964 w 1150"/>
                  <a:gd name="T53" fmla="*/ 53 h 117"/>
                  <a:gd name="T54" fmla="*/ 918 w 1150"/>
                  <a:gd name="T55" fmla="*/ 59 h 117"/>
                  <a:gd name="T56" fmla="*/ 855 w 1150"/>
                  <a:gd name="T57" fmla="*/ 63 h 117"/>
                  <a:gd name="T58" fmla="*/ 790 w 1150"/>
                  <a:gd name="T59" fmla="*/ 68 h 117"/>
                  <a:gd name="T60" fmla="*/ 701 w 1150"/>
                  <a:gd name="T61" fmla="*/ 73 h 117"/>
                  <a:gd name="T62" fmla="*/ 644 w 1150"/>
                  <a:gd name="T63" fmla="*/ 74 h 117"/>
                  <a:gd name="T64" fmla="*/ 575 w 1150"/>
                  <a:gd name="T65" fmla="*/ 73 h 117"/>
                  <a:gd name="T66" fmla="*/ 497 w 1150"/>
                  <a:gd name="T67" fmla="*/ 73 h 117"/>
                  <a:gd name="T68" fmla="*/ 422 w 1150"/>
                  <a:gd name="T69" fmla="*/ 71 h 117"/>
                  <a:gd name="T70" fmla="*/ 345 w 1150"/>
                  <a:gd name="T71" fmla="*/ 67 h 117"/>
                  <a:gd name="T72" fmla="*/ 266 w 1150"/>
                  <a:gd name="T73" fmla="*/ 61 h 117"/>
                  <a:gd name="T74" fmla="*/ 207 w 1150"/>
                  <a:gd name="T75" fmla="*/ 56 h 117"/>
                  <a:gd name="T76" fmla="*/ 153 w 1150"/>
                  <a:gd name="T77" fmla="*/ 48 h 117"/>
                  <a:gd name="T78" fmla="*/ 106 w 1150"/>
                  <a:gd name="T79" fmla="*/ 40 h 117"/>
                  <a:gd name="T80" fmla="*/ 65 w 1150"/>
                  <a:gd name="T81" fmla="*/ 32 h 117"/>
                  <a:gd name="T82" fmla="*/ 23 w 1150"/>
                  <a:gd name="T83" fmla="*/ 17 h 117"/>
                  <a:gd name="T84" fmla="*/ 0 w 1150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7">
                    <a:moveTo>
                      <a:pt x="0" y="0"/>
                    </a:moveTo>
                    <a:lnTo>
                      <a:pt x="0" y="41"/>
                    </a:lnTo>
                    <a:lnTo>
                      <a:pt x="23" y="59"/>
                    </a:lnTo>
                    <a:lnTo>
                      <a:pt x="57" y="72"/>
                    </a:lnTo>
                    <a:lnTo>
                      <a:pt x="112" y="84"/>
                    </a:lnTo>
                    <a:lnTo>
                      <a:pt x="186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1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2" y="112"/>
                    </a:lnTo>
                    <a:lnTo>
                      <a:pt x="809" y="109"/>
                    </a:lnTo>
                    <a:lnTo>
                      <a:pt x="874" y="105"/>
                    </a:lnTo>
                    <a:lnTo>
                      <a:pt x="929" y="100"/>
                    </a:lnTo>
                    <a:lnTo>
                      <a:pt x="985" y="93"/>
                    </a:lnTo>
                    <a:lnTo>
                      <a:pt x="1041" y="84"/>
                    </a:lnTo>
                    <a:lnTo>
                      <a:pt x="1082" y="74"/>
                    </a:lnTo>
                    <a:lnTo>
                      <a:pt x="1129" y="57"/>
                    </a:lnTo>
                    <a:lnTo>
                      <a:pt x="1149" y="42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22"/>
                    </a:lnTo>
                    <a:lnTo>
                      <a:pt x="1076" y="34"/>
                    </a:lnTo>
                    <a:lnTo>
                      <a:pt x="1025" y="44"/>
                    </a:lnTo>
                    <a:lnTo>
                      <a:pt x="964" y="53"/>
                    </a:lnTo>
                    <a:lnTo>
                      <a:pt x="918" y="59"/>
                    </a:lnTo>
                    <a:lnTo>
                      <a:pt x="855" y="63"/>
                    </a:lnTo>
                    <a:lnTo>
                      <a:pt x="790" y="68"/>
                    </a:lnTo>
                    <a:lnTo>
                      <a:pt x="701" y="73"/>
                    </a:lnTo>
                    <a:lnTo>
                      <a:pt x="644" y="74"/>
                    </a:lnTo>
                    <a:lnTo>
                      <a:pt x="575" y="73"/>
                    </a:lnTo>
                    <a:lnTo>
                      <a:pt x="497" y="73"/>
                    </a:lnTo>
                    <a:lnTo>
                      <a:pt x="422" y="71"/>
                    </a:lnTo>
                    <a:lnTo>
                      <a:pt x="345" y="67"/>
                    </a:lnTo>
                    <a:lnTo>
                      <a:pt x="266" y="61"/>
                    </a:lnTo>
                    <a:lnTo>
                      <a:pt x="207" y="56"/>
                    </a:lnTo>
                    <a:lnTo>
                      <a:pt x="153" y="48"/>
                    </a:lnTo>
                    <a:lnTo>
                      <a:pt x="106" y="40"/>
                    </a:lnTo>
                    <a:lnTo>
                      <a:pt x="65" y="32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4" name="Group 82"/>
            <p:cNvGrpSpPr>
              <a:grpSpLocks/>
            </p:cNvGrpSpPr>
            <p:nvPr/>
          </p:nvGrpSpPr>
          <p:grpSpPr bwMode="auto">
            <a:xfrm>
              <a:off x="5085" y="2554"/>
              <a:ext cx="1150" cy="198"/>
              <a:chOff x="5085" y="2554"/>
              <a:chExt cx="1150" cy="198"/>
            </a:xfrm>
          </p:grpSpPr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5088" y="2554"/>
                <a:ext cx="1145" cy="152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90" name="Freeform 84"/>
              <p:cNvSpPr>
                <a:spLocks/>
              </p:cNvSpPr>
              <p:nvPr/>
            </p:nvSpPr>
            <p:spPr bwMode="auto">
              <a:xfrm>
                <a:off x="5085" y="2634"/>
                <a:ext cx="1150" cy="118"/>
              </a:xfrm>
              <a:custGeom>
                <a:avLst/>
                <a:gdLst>
                  <a:gd name="T0" fmla="*/ 0 w 1150"/>
                  <a:gd name="T1" fmla="*/ 0 h 118"/>
                  <a:gd name="T2" fmla="*/ 0 w 1150"/>
                  <a:gd name="T3" fmla="*/ 41 h 118"/>
                  <a:gd name="T4" fmla="*/ 23 w 1150"/>
                  <a:gd name="T5" fmla="*/ 59 h 118"/>
                  <a:gd name="T6" fmla="*/ 57 w 1150"/>
                  <a:gd name="T7" fmla="*/ 72 h 118"/>
                  <a:gd name="T8" fmla="*/ 112 w 1150"/>
                  <a:gd name="T9" fmla="*/ 85 h 118"/>
                  <a:gd name="T10" fmla="*/ 186 w 1150"/>
                  <a:gd name="T11" fmla="*/ 95 h 118"/>
                  <a:gd name="T12" fmla="*/ 266 w 1150"/>
                  <a:gd name="T13" fmla="*/ 104 h 118"/>
                  <a:gd name="T14" fmla="*/ 352 w 1150"/>
                  <a:gd name="T15" fmla="*/ 111 h 118"/>
                  <a:gd name="T16" fmla="*/ 432 w 1150"/>
                  <a:gd name="T17" fmla="*/ 114 h 118"/>
                  <a:gd name="T18" fmla="*/ 521 w 1150"/>
                  <a:gd name="T19" fmla="*/ 116 h 118"/>
                  <a:gd name="T20" fmla="*/ 596 w 1150"/>
                  <a:gd name="T21" fmla="*/ 117 h 118"/>
                  <a:gd name="T22" fmla="*/ 673 w 1150"/>
                  <a:gd name="T23" fmla="*/ 116 h 118"/>
                  <a:gd name="T24" fmla="*/ 742 w 1150"/>
                  <a:gd name="T25" fmla="*/ 113 h 118"/>
                  <a:gd name="T26" fmla="*/ 809 w 1150"/>
                  <a:gd name="T27" fmla="*/ 110 h 118"/>
                  <a:gd name="T28" fmla="*/ 874 w 1150"/>
                  <a:gd name="T29" fmla="*/ 106 h 118"/>
                  <a:gd name="T30" fmla="*/ 929 w 1150"/>
                  <a:gd name="T31" fmla="*/ 101 h 118"/>
                  <a:gd name="T32" fmla="*/ 985 w 1150"/>
                  <a:gd name="T33" fmla="*/ 93 h 118"/>
                  <a:gd name="T34" fmla="*/ 1041 w 1150"/>
                  <a:gd name="T35" fmla="*/ 85 h 118"/>
                  <a:gd name="T36" fmla="*/ 1082 w 1150"/>
                  <a:gd name="T37" fmla="*/ 75 h 118"/>
                  <a:gd name="T38" fmla="*/ 1129 w 1150"/>
                  <a:gd name="T39" fmla="*/ 58 h 118"/>
                  <a:gd name="T40" fmla="*/ 1149 w 1150"/>
                  <a:gd name="T41" fmla="*/ 42 h 118"/>
                  <a:gd name="T42" fmla="*/ 1149 w 1150"/>
                  <a:gd name="T43" fmla="*/ 0 h 118"/>
                  <a:gd name="T44" fmla="*/ 1139 w 1150"/>
                  <a:gd name="T45" fmla="*/ 9 h 118"/>
                  <a:gd name="T46" fmla="*/ 1113 w 1150"/>
                  <a:gd name="T47" fmla="*/ 22 h 118"/>
                  <a:gd name="T48" fmla="*/ 1076 w 1150"/>
                  <a:gd name="T49" fmla="*/ 34 h 118"/>
                  <a:gd name="T50" fmla="*/ 1025 w 1150"/>
                  <a:gd name="T51" fmla="*/ 45 h 118"/>
                  <a:gd name="T52" fmla="*/ 964 w 1150"/>
                  <a:gd name="T53" fmla="*/ 54 h 118"/>
                  <a:gd name="T54" fmla="*/ 918 w 1150"/>
                  <a:gd name="T55" fmla="*/ 59 h 118"/>
                  <a:gd name="T56" fmla="*/ 855 w 1150"/>
                  <a:gd name="T57" fmla="*/ 64 h 118"/>
                  <a:gd name="T58" fmla="*/ 790 w 1150"/>
                  <a:gd name="T59" fmla="*/ 69 h 118"/>
                  <a:gd name="T60" fmla="*/ 701 w 1150"/>
                  <a:gd name="T61" fmla="*/ 73 h 118"/>
                  <a:gd name="T62" fmla="*/ 644 w 1150"/>
                  <a:gd name="T63" fmla="*/ 75 h 118"/>
                  <a:gd name="T64" fmla="*/ 575 w 1150"/>
                  <a:gd name="T65" fmla="*/ 74 h 118"/>
                  <a:gd name="T66" fmla="*/ 497 w 1150"/>
                  <a:gd name="T67" fmla="*/ 73 h 118"/>
                  <a:gd name="T68" fmla="*/ 422 w 1150"/>
                  <a:gd name="T69" fmla="*/ 71 h 118"/>
                  <a:gd name="T70" fmla="*/ 345 w 1150"/>
                  <a:gd name="T71" fmla="*/ 68 h 118"/>
                  <a:gd name="T72" fmla="*/ 266 w 1150"/>
                  <a:gd name="T73" fmla="*/ 61 h 118"/>
                  <a:gd name="T74" fmla="*/ 207 w 1150"/>
                  <a:gd name="T75" fmla="*/ 57 h 118"/>
                  <a:gd name="T76" fmla="*/ 153 w 1150"/>
                  <a:gd name="T77" fmla="*/ 48 h 118"/>
                  <a:gd name="T78" fmla="*/ 106 w 1150"/>
                  <a:gd name="T79" fmla="*/ 40 h 118"/>
                  <a:gd name="T80" fmla="*/ 65 w 1150"/>
                  <a:gd name="T81" fmla="*/ 32 h 118"/>
                  <a:gd name="T82" fmla="*/ 23 w 1150"/>
                  <a:gd name="T83" fmla="*/ 17 h 118"/>
                  <a:gd name="T84" fmla="*/ 0 w 1150"/>
                  <a:gd name="T85" fmla="*/ 0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18">
                    <a:moveTo>
                      <a:pt x="0" y="0"/>
                    </a:moveTo>
                    <a:lnTo>
                      <a:pt x="0" y="41"/>
                    </a:lnTo>
                    <a:lnTo>
                      <a:pt x="23" y="59"/>
                    </a:lnTo>
                    <a:lnTo>
                      <a:pt x="57" y="72"/>
                    </a:lnTo>
                    <a:lnTo>
                      <a:pt x="112" y="85"/>
                    </a:lnTo>
                    <a:lnTo>
                      <a:pt x="186" y="95"/>
                    </a:lnTo>
                    <a:lnTo>
                      <a:pt x="266" y="104"/>
                    </a:lnTo>
                    <a:lnTo>
                      <a:pt x="352" y="111"/>
                    </a:lnTo>
                    <a:lnTo>
                      <a:pt x="432" y="114"/>
                    </a:lnTo>
                    <a:lnTo>
                      <a:pt x="521" y="116"/>
                    </a:lnTo>
                    <a:lnTo>
                      <a:pt x="596" y="117"/>
                    </a:lnTo>
                    <a:lnTo>
                      <a:pt x="673" y="116"/>
                    </a:lnTo>
                    <a:lnTo>
                      <a:pt x="742" y="113"/>
                    </a:lnTo>
                    <a:lnTo>
                      <a:pt x="809" y="110"/>
                    </a:lnTo>
                    <a:lnTo>
                      <a:pt x="874" y="106"/>
                    </a:lnTo>
                    <a:lnTo>
                      <a:pt x="929" y="101"/>
                    </a:lnTo>
                    <a:lnTo>
                      <a:pt x="985" y="93"/>
                    </a:lnTo>
                    <a:lnTo>
                      <a:pt x="1041" y="85"/>
                    </a:lnTo>
                    <a:lnTo>
                      <a:pt x="1082" y="75"/>
                    </a:lnTo>
                    <a:lnTo>
                      <a:pt x="1129" y="58"/>
                    </a:lnTo>
                    <a:lnTo>
                      <a:pt x="1149" y="42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22"/>
                    </a:lnTo>
                    <a:lnTo>
                      <a:pt x="1076" y="34"/>
                    </a:lnTo>
                    <a:lnTo>
                      <a:pt x="1025" y="45"/>
                    </a:lnTo>
                    <a:lnTo>
                      <a:pt x="964" y="54"/>
                    </a:lnTo>
                    <a:lnTo>
                      <a:pt x="918" y="59"/>
                    </a:lnTo>
                    <a:lnTo>
                      <a:pt x="855" y="64"/>
                    </a:lnTo>
                    <a:lnTo>
                      <a:pt x="790" y="69"/>
                    </a:lnTo>
                    <a:lnTo>
                      <a:pt x="701" y="73"/>
                    </a:lnTo>
                    <a:lnTo>
                      <a:pt x="644" y="75"/>
                    </a:lnTo>
                    <a:lnTo>
                      <a:pt x="575" y="74"/>
                    </a:lnTo>
                    <a:lnTo>
                      <a:pt x="497" y="73"/>
                    </a:lnTo>
                    <a:lnTo>
                      <a:pt x="422" y="71"/>
                    </a:lnTo>
                    <a:lnTo>
                      <a:pt x="345" y="68"/>
                    </a:lnTo>
                    <a:lnTo>
                      <a:pt x="266" y="61"/>
                    </a:lnTo>
                    <a:lnTo>
                      <a:pt x="207" y="57"/>
                    </a:lnTo>
                    <a:lnTo>
                      <a:pt x="153" y="48"/>
                    </a:lnTo>
                    <a:lnTo>
                      <a:pt x="106" y="40"/>
                    </a:lnTo>
                    <a:lnTo>
                      <a:pt x="65" y="32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5" name="Group 85"/>
            <p:cNvGrpSpPr>
              <a:grpSpLocks/>
            </p:cNvGrpSpPr>
            <p:nvPr/>
          </p:nvGrpSpPr>
          <p:grpSpPr bwMode="auto">
            <a:xfrm>
              <a:off x="5019" y="2511"/>
              <a:ext cx="1149" cy="198"/>
              <a:chOff x="5019" y="2511"/>
              <a:chExt cx="1149" cy="198"/>
            </a:xfrm>
          </p:grpSpPr>
          <p:sp>
            <p:nvSpPr>
              <p:cNvPr id="87" name="Oval 86"/>
              <p:cNvSpPr>
                <a:spLocks noChangeArrowheads="1"/>
              </p:cNvSpPr>
              <p:nvPr/>
            </p:nvSpPr>
            <p:spPr bwMode="auto">
              <a:xfrm>
                <a:off x="5023" y="2511"/>
                <a:ext cx="1143" cy="150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5019" y="2592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4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2 h 117"/>
                  <a:gd name="T34" fmla="*/ 1040 w 1149"/>
                  <a:gd name="T35" fmla="*/ 84 h 117"/>
                  <a:gd name="T36" fmla="*/ 1081 w 1149"/>
                  <a:gd name="T37" fmla="*/ 74 h 117"/>
                  <a:gd name="T38" fmla="*/ 1126 w 1149"/>
                  <a:gd name="T39" fmla="*/ 57 h 117"/>
                  <a:gd name="T40" fmla="*/ 1148 w 1149"/>
                  <a:gd name="T41" fmla="*/ 41 h 117"/>
                  <a:gd name="T42" fmla="*/ 1148 w 1149"/>
                  <a:gd name="T43" fmla="*/ 0 h 117"/>
                  <a:gd name="T44" fmla="*/ 1138 w 1149"/>
                  <a:gd name="T45" fmla="*/ 9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4 h 117"/>
                  <a:gd name="T52" fmla="*/ 963 w 1149"/>
                  <a:gd name="T53" fmla="*/ 53 h 117"/>
                  <a:gd name="T54" fmla="*/ 917 w 1149"/>
                  <a:gd name="T55" fmla="*/ 58 h 117"/>
                  <a:gd name="T56" fmla="*/ 853 w 1149"/>
                  <a:gd name="T57" fmla="*/ 63 h 117"/>
                  <a:gd name="T58" fmla="*/ 789 w 1149"/>
                  <a:gd name="T59" fmla="*/ 68 h 117"/>
                  <a:gd name="T60" fmla="*/ 700 w 1149"/>
                  <a:gd name="T61" fmla="*/ 72 h 117"/>
                  <a:gd name="T62" fmla="*/ 644 w 1149"/>
                  <a:gd name="T63" fmla="*/ 73 h 117"/>
                  <a:gd name="T64" fmla="*/ 573 w 1149"/>
                  <a:gd name="T65" fmla="*/ 73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6 h 117"/>
                  <a:gd name="T76" fmla="*/ 153 w 1149"/>
                  <a:gd name="T77" fmla="*/ 48 h 117"/>
                  <a:gd name="T78" fmla="*/ 105 w 1149"/>
                  <a:gd name="T79" fmla="*/ 40 h 117"/>
                  <a:gd name="T80" fmla="*/ 64 w 1149"/>
                  <a:gd name="T81" fmla="*/ 32 h 117"/>
                  <a:gd name="T82" fmla="*/ 22 w 1149"/>
                  <a:gd name="T83" fmla="*/ 17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4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2"/>
                    </a:lnTo>
                    <a:lnTo>
                      <a:pt x="1040" y="84"/>
                    </a:lnTo>
                    <a:lnTo>
                      <a:pt x="1081" y="74"/>
                    </a:lnTo>
                    <a:lnTo>
                      <a:pt x="1126" y="57"/>
                    </a:lnTo>
                    <a:lnTo>
                      <a:pt x="1148" y="41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4"/>
                    </a:lnTo>
                    <a:lnTo>
                      <a:pt x="963" y="53"/>
                    </a:lnTo>
                    <a:lnTo>
                      <a:pt x="917" y="58"/>
                    </a:lnTo>
                    <a:lnTo>
                      <a:pt x="853" y="63"/>
                    </a:lnTo>
                    <a:lnTo>
                      <a:pt x="789" y="68"/>
                    </a:lnTo>
                    <a:lnTo>
                      <a:pt x="700" y="72"/>
                    </a:lnTo>
                    <a:lnTo>
                      <a:pt x="644" y="73"/>
                    </a:lnTo>
                    <a:lnTo>
                      <a:pt x="573" y="73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6"/>
                    </a:lnTo>
                    <a:lnTo>
                      <a:pt x="153" y="48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6" name="Group 88"/>
            <p:cNvGrpSpPr>
              <a:grpSpLocks/>
            </p:cNvGrpSpPr>
            <p:nvPr/>
          </p:nvGrpSpPr>
          <p:grpSpPr bwMode="auto">
            <a:xfrm>
              <a:off x="4985" y="2466"/>
              <a:ext cx="1149" cy="195"/>
              <a:chOff x="4985" y="2466"/>
              <a:chExt cx="1149" cy="195"/>
            </a:xfrm>
          </p:grpSpPr>
          <p:sp>
            <p:nvSpPr>
              <p:cNvPr id="85" name="Oval 89"/>
              <p:cNvSpPr>
                <a:spLocks noChangeArrowheads="1"/>
              </p:cNvSpPr>
              <p:nvPr/>
            </p:nvSpPr>
            <p:spPr bwMode="auto">
              <a:xfrm>
                <a:off x="4989" y="2466"/>
                <a:ext cx="1141" cy="151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86" name="Freeform 90"/>
              <p:cNvSpPr>
                <a:spLocks/>
              </p:cNvSpPr>
              <p:nvPr/>
            </p:nvSpPr>
            <p:spPr bwMode="auto">
              <a:xfrm>
                <a:off x="4985" y="2544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4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2 h 117"/>
                  <a:gd name="T34" fmla="*/ 1039 w 1149"/>
                  <a:gd name="T35" fmla="*/ 84 h 117"/>
                  <a:gd name="T36" fmla="*/ 1080 w 1149"/>
                  <a:gd name="T37" fmla="*/ 74 h 117"/>
                  <a:gd name="T38" fmla="*/ 1126 w 1149"/>
                  <a:gd name="T39" fmla="*/ 57 h 117"/>
                  <a:gd name="T40" fmla="*/ 1148 w 1149"/>
                  <a:gd name="T41" fmla="*/ 42 h 117"/>
                  <a:gd name="T42" fmla="*/ 1148 w 1149"/>
                  <a:gd name="T43" fmla="*/ 0 h 117"/>
                  <a:gd name="T44" fmla="*/ 1138 w 1149"/>
                  <a:gd name="T45" fmla="*/ 9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4 h 117"/>
                  <a:gd name="T52" fmla="*/ 962 w 1149"/>
                  <a:gd name="T53" fmla="*/ 53 h 117"/>
                  <a:gd name="T54" fmla="*/ 917 w 1149"/>
                  <a:gd name="T55" fmla="*/ 58 h 117"/>
                  <a:gd name="T56" fmla="*/ 853 w 1149"/>
                  <a:gd name="T57" fmla="*/ 63 h 117"/>
                  <a:gd name="T58" fmla="*/ 789 w 1149"/>
                  <a:gd name="T59" fmla="*/ 68 h 117"/>
                  <a:gd name="T60" fmla="*/ 700 w 1149"/>
                  <a:gd name="T61" fmla="*/ 73 h 117"/>
                  <a:gd name="T62" fmla="*/ 642 w 1149"/>
                  <a:gd name="T63" fmla="*/ 73 h 117"/>
                  <a:gd name="T64" fmla="*/ 573 w 1149"/>
                  <a:gd name="T65" fmla="*/ 73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6 h 117"/>
                  <a:gd name="T76" fmla="*/ 153 w 1149"/>
                  <a:gd name="T77" fmla="*/ 48 h 117"/>
                  <a:gd name="T78" fmla="*/ 105 w 1149"/>
                  <a:gd name="T79" fmla="*/ 40 h 117"/>
                  <a:gd name="T80" fmla="*/ 64 w 1149"/>
                  <a:gd name="T81" fmla="*/ 32 h 117"/>
                  <a:gd name="T82" fmla="*/ 22 w 1149"/>
                  <a:gd name="T83" fmla="*/ 17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4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2"/>
                    </a:lnTo>
                    <a:lnTo>
                      <a:pt x="1039" y="84"/>
                    </a:lnTo>
                    <a:lnTo>
                      <a:pt x="1080" y="74"/>
                    </a:lnTo>
                    <a:lnTo>
                      <a:pt x="1126" y="57"/>
                    </a:lnTo>
                    <a:lnTo>
                      <a:pt x="1148" y="42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4"/>
                    </a:lnTo>
                    <a:lnTo>
                      <a:pt x="962" y="53"/>
                    </a:lnTo>
                    <a:lnTo>
                      <a:pt x="917" y="58"/>
                    </a:lnTo>
                    <a:lnTo>
                      <a:pt x="853" y="63"/>
                    </a:lnTo>
                    <a:lnTo>
                      <a:pt x="789" y="68"/>
                    </a:lnTo>
                    <a:lnTo>
                      <a:pt x="700" y="73"/>
                    </a:lnTo>
                    <a:lnTo>
                      <a:pt x="642" y="73"/>
                    </a:lnTo>
                    <a:lnTo>
                      <a:pt x="573" y="73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6"/>
                    </a:lnTo>
                    <a:lnTo>
                      <a:pt x="153" y="48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7" name="Group 91"/>
            <p:cNvGrpSpPr>
              <a:grpSpLocks/>
            </p:cNvGrpSpPr>
            <p:nvPr/>
          </p:nvGrpSpPr>
          <p:grpSpPr bwMode="auto">
            <a:xfrm>
              <a:off x="4906" y="2415"/>
              <a:ext cx="1149" cy="198"/>
              <a:chOff x="4906" y="2415"/>
              <a:chExt cx="1149" cy="198"/>
            </a:xfrm>
          </p:grpSpPr>
          <p:sp>
            <p:nvSpPr>
              <p:cNvPr id="83" name="Oval 92"/>
              <p:cNvSpPr>
                <a:spLocks noChangeArrowheads="1"/>
              </p:cNvSpPr>
              <p:nvPr/>
            </p:nvSpPr>
            <p:spPr bwMode="auto">
              <a:xfrm>
                <a:off x="4910" y="2415"/>
                <a:ext cx="1142" cy="152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84" name="Freeform 93"/>
              <p:cNvSpPr>
                <a:spLocks/>
              </p:cNvSpPr>
              <p:nvPr/>
            </p:nvSpPr>
            <p:spPr bwMode="auto">
              <a:xfrm>
                <a:off x="4906" y="2495"/>
                <a:ext cx="1149" cy="118"/>
              </a:xfrm>
              <a:custGeom>
                <a:avLst/>
                <a:gdLst>
                  <a:gd name="T0" fmla="*/ 0 w 1149"/>
                  <a:gd name="T1" fmla="*/ 0 h 118"/>
                  <a:gd name="T2" fmla="*/ 0 w 1149"/>
                  <a:gd name="T3" fmla="*/ 41 h 118"/>
                  <a:gd name="T4" fmla="*/ 22 w 1149"/>
                  <a:gd name="T5" fmla="*/ 59 h 118"/>
                  <a:gd name="T6" fmla="*/ 55 w 1149"/>
                  <a:gd name="T7" fmla="*/ 72 h 118"/>
                  <a:gd name="T8" fmla="*/ 112 w 1149"/>
                  <a:gd name="T9" fmla="*/ 85 h 118"/>
                  <a:gd name="T10" fmla="*/ 185 w 1149"/>
                  <a:gd name="T11" fmla="*/ 95 h 118"/>
                  <a:gd name="T12" fmla="*/ 266 w 1149"/>
                  <a:gd name="T13" fmla="*/ 104 h 118"/>
                  <a:gd name="T14" fmla="*/ 352 w 1149"/>
                  <a:gd name="T15" fmla="*/ 111 h 118"/>
                  <a:gd name="T16" fmla="*/ 432 w 1149"/>
                  <a:gd name="T17" fmla="*/ 114 h 118"/>
                  <a:gd name="T18" fmla="*/ 520 w 1149"/>
                  <a:gd name="T19" fmla="*/ 116 h 118"/>
                  <a:gd name="T20" fmla="*/ 596 w 1149"/>
                  <a:gd name="T21" fmla="*/ 117 h 118"/>
                  <a:gd name="T22" fmla="*/ 673 w 1149"/>
                  <a:gd name="T23" fmla="*/ 116 h 118"/>
                  <a:gd name="T24" fmla="*/ 741 w 1149"/>
                  <a:gd name="T25" fmla="*/ 113 h 118"/>
                  <a:gd name="T26" fmla="*/ 807 w 1149"/>
                  <a:gd name="T27" fmla="*/ 110 h 118"/>
                  <a:gd name="T28" fmla="*/ 873 w 1149"/>
                  <a:gd name="T29" fmla="*/ 106 h 118"/>
                  <a:gd name="T30" fmla="*/ 927 w 1149"/>
                  <a:gd name="T31" fmla="*/ 101 h 118"/>
                  <a:gd name="T32" fmla="*/ 984 w 1149"/>
                  <a:gd name="T33" fmla="*/ 93 h 118"/>
                  <a:gd name="T34" fmla="*/ 1039 w 1149"/>
                  <a:gd name="T35" fmla="*/ 85 h 118"/>
                  <a:gd name="T36" fmla="*/ 1080 w 1149"/>
                  <a:gd name="T37" fmla="*/ 75 h 118"/>
                  <a:gd name="T38" fmla="*/ 1126 w 1149"/>
                  <a:gd name="T39" fmla="*/ 58 h 118"/>
                  <a:gd name="T40" fmla="*/ 1148 w 1149"/>
                  <a:gd name="T41" fmla="*/ 42 h 118"/>
                  <a:gd name="T42" fmla="*/ 1148 w 1149"/>
                  <a:gd name="T43" fmla="*/ 0 h 118"/>
                  <a:gd name="T44" fmla="*/ 1138 w 1149"/>
                  <a:gd name="T45" fmla="*/ 9 h 118"/>
                  <a:gd name="T46" fmla="*/ 1112 w 1149"/>
                  <a:gd name="T47" fmla="*/ 22 h 118"/>
                  <a:gd name="T48" fmla="*/ 1075 w 1149"/>
                  <a:gd name="T49" fmla="*/ 34 h 118"/>
                  <a:gd name="T50" fmla="*/ 1024 w 1149"/>
                  <a:gd name="T51" fmla="*/ 45 h 118"/>
                  <a:gd name="T52" fmla="*/ 962 w 1149"/>
                  <a:gd name="T53" fmla="*/ 54 h 118"/>
                  <a:gd name="T54" fmla="*/ 917 w 1149"/>
                  <a:gd name="T55" fmla="*/ 59 h 118"/>
                  <a:gd name="T56" fmla="*/ 853 w 1149"/>
                  <a:gd name="T57" fmla="*/ 64 h 118"/>
                  <a:gd name="T58" fmla="*/ 789 w 1149"/>
                  <a:gd name="T59" fmla="*/ 69 h 118"/>
                  <a:gd name="T60" fmla="*/ 700 w 1149"/>
                  <a:gd name="T61" fmla="*/ 73 h 118"/>
                  <a:gd name="T62" fmla="*/ 642 w 1149"/>
                  <a:gd name="T63" fmla="*/ 75 h 118"/>
                  <a:gd name="T64" fmla="*/ 573 w 1149"/>
                  <a:gd name="T65" fmla="*/ 74 h 118"/>
                  <a:gd name="T66" fmla="*/ 496 w 1149"/>
                  <a:gd name="T67" fmla="*/ 73 h 118"/>
                  <a:gd name="T68" fmla="*/ 420 w 1149"/>
                  <a:gd name="T69" fmla="*/ 71 h 118"/>
                  <a:gd name="T70" fmla="*/ 344 w 1149"/>
                  <a:gd name="T71" fmla="*/ 68 h 118"/>
                  <a:gd name="T72" fmla="*/ 266 w 1149"/>
                  <a:gd name="T73" fmla="*/ 61 h 118"/>
                  <a:gd name="T74" fmla="*/ 206 w 1149"/>
                  <a:gd name="T75" fmla="*/ 57 h 118"/>
                  <a:gd name="T76" fmla="*/ 153 w 1149"/>
                  <a:gd name="T77" fmla="*/ 48 h 118"/>
                  <a:gd name="T78" fmla="*/ 105 w 1149"/>
                  <a:gd name="T79" fmla="*/ 40 h 118"/>
                  <a:gd name="T80" fmla="*/ 64 w 1149"/>
                  <a:gd name="T81" fmla="*/ 32 h 118"/>
                  <a:gd name="T82" fmla="*/ 22 w 1149"/>
                  <a:gd name="T83" fmla="*/ 17 h 118"/>
                  <a:gd name="T84" fmla="*/ 0 w 1149"/>
                  <a:gd name="T85" fmla="*/ 0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8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5"/>
                    </a:lnTo>
                    <a:lnTo>
                      <a:pt x="185" y="95"/>
                    </a:lnTo>
                    <a:lnTo>
                      <a:pt x="266" y="104"/>
                    </a:lnTo>
                    <a:lnTo>
                      <a:pt x="352" y="111"/>
                    </a:lnTo>
                    <a:lnTo>
                      <a:pt x="432" y="114"/>
                    </a:lnTo>
                    <a:lnTo>
                      <a:pt x="520" y="116"/>
                    </a:lnTo>
                    <a:lnTo>
                      <a:pt x="596" y="117"/>
                    </a:lnTo>
                    <a:lnTo>
                      <a:pt x="673" y="116"/>
                    </a:lnTo>
                    <a:lnTo>
                      <a:pt x="741" y="113"/>
                    </a:lnTo>
                    <a:lnTo>
                      <a:pt x="807" y="110"/>
                    </a:lnTo>
                    <a:lnTo>
                      <a:pt x="873" y="106"/>
                    </a:lnTo>
                    <a:lnTo>
                      <a:pt x="927" y="101"/>
                    </a:lnTo>
                    <a:lnTo>
                      <a:pt x="984" y="93"/>
                    </a:lnTo>
                    <a:lnTo>
                      <a:pt x="1039" y="85"/>
                    </a:lnTo>
                    <a:lnTo>
                      <a:pt x="1080" y="75"/>
                    </a:lnTo>
                    <a:lnTo>
                      <a:pt x="1126" y="58"/>
                    </a:lnTo>
                    <a:lnTo>
                      <a:pt x="1148" y="42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5"/>
                    </a:lnTo>
                    <a:lnTo>
                      <a:pt x="962" y="54"/>
                    </a:lnTo>
                    <a:lnTo>
                      <a:pt x="917" y="59"/>
                    </a:lnTo>
                    <a:lnTo>
                      <a:pt x="853" y="64"/>
                    </a:lnTo>
                    <a:lnTo>
                      <a:pt x="789" y="69"/>
                    </a:lnTo>
                    <a:lnTo>
                      <a:pt x="700" y="73"/>
                    </a:lnTo>
                    <a:lnTo>
                      <a:pt x="642" y="75"/>
                    </a:lnTo>
                    <a:lnTo>
                      <a:pt x="573" y="74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8"/>
                    </a:lnTo>
                    <a:lnTo>
                      <a:pt x="266" y="61"/>
                    </a:lnTo>
                    <a:lnTo>
                      <a:pt x="206" y="57"/>
                    </a:lnTo>
                    <a:lnTo>
                      <a:pt x="153" y="48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8" name="Group 94"/>
            <p:cNvGrpSpPr>
              <a:grpSpLocks/>
            </p:cNvGrpSpPr>
            <p:nvPr/>
          </p:nvGrpSpPr>
          <p:grpSpPr bwMode="auto">
            <a:xfrm>
              <a:off x="4906" y="2368"/>
              <a:ext cx="1149" cy="202"/>
              <a:chOff x="4906" y="2368"/>
              <a:chExt cx="1149" cy="202"/>
            </a:xfrm>
          </p:grpSpPr>
          <p:sp>
            <p:nvSpPr>
              <p:cNvPr id="81" name="Oval 95"/>
              <p:cNvSpPr>
                <a:spLocks noChangeArrowheads="1"/>
              </p:cNvSpPr>
              <p:nvPr/>
            </p:nvSpPr>
            <p:spPr bwMode="auto">
              <a:xfrm>
                <a:off x="4910" y="2368"/>
                <a:ext cx="1142" cy="155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82" name="Freeform 96"/>
              <p:cNvSpPr>
                <a:spLocks/>
              </p:cNvSpPr>
              <p:nvPr/>
            </p:nvSpPr>
            <p:spPr bwMode="auto">
              <a:xfrm>
                <a:off x="4906" y="2455"/>
                <a:ext cx="1149" cy="115"/>
              </a:xfrm>
              <a:custGeom>
                <a:avLst/>
                <a:gdLst>
                  <a:gd name="T0" fmla="*/ 0 w 1149"/>
                  <a:gd name="T1" fmla="*/ 0 h 115"/>
                  <a:gd name="T2" fmla="*/ 0 w 1149"/>
                  <a:gd name="T3" fmla="*/ 40 h 115"/>
                  <a:gd name="T4" fmla="*/ 22 w 1149"/>
                  <a:gd name="T5" fmla="*/ 58 h 115"/>
                  <a:gd name="T6" fmla="*/ 55 w 1149"/>
                  <a:gd name="T7" fmla="*/ 70 h 115"/>
                  <a:gd name="T8" fmla="*/ 112 w 1149"/>
                  <a:gd name="T9" fmla="*/ 83 h 115"/>
                  <a:gd name="T10" fmla="*/ 185 w 1149"/>
                  <a:gd name="T11" fmla="*/ 93 h 115"/>
                  <a:gd name="T12" fmla="*/ 266 w 1149"/>
                  <a:gd name="T13" fmla="*/ 102 h 115"/>
                  <a:gd name="T14" fmla="*/ 352 w 1149"/>
                  <a:gd name="T15" fmla="*/ 108 h 115"/>
                  <a:gd name="T16" fmla="*/ 432 w 1149"/>
                  <a:gd name="T17" fmla="*/ 111 h 115"/>
                  <a:gd name="T18" fmla="*/ 520 w 1149"/>
                  <a:gd name="T19" fmla="*/ 113 h 115"/>
                  <a:gd name="T20" fmla="*/ 596 w 1149"/>
                  <a:gd name="T21" fmla="*/ 114 h 115"/>
                  <a:gd name="T22" fmla="*/ 673 w 1149"/>
                  <a:gd name="T23" fmla="*/ 113 h 115"/>
                  <a:gd name="T24" fmla="*/ 741 w 1149"/>
                  <a:gd name="T25" fmla="*/ 110 h 115"/>
                  <a:gd name="T26" fmla="*/ 807 w 1149"/>
                  <a:gd name="T27" fmla="*/ 107 h 115"/>
                  <a:gd name="T28" fmla="*/ 873 w 1149"/>
                  <a:gd name="T29" fmla="*/ 103 h 115"/>
                  <a:gd name="T30" fmla="*/ 927 w 1149"/>
                  <a:gd name="T31" fmla="*/ 98 h 115"/>
                  <a:gd name="T32" fmla="*/ 984 w 1149"/>
                  <a:gd name="T33" fmla="*/ 91 h 115"/>
                  <a:gd name="T34" fmla="*/ 1039 w 1149"/>
                  <a:gd name="T35" fmla="*/ 83 h 115"/>
                  <a:gd name="T36" fmla="*/ 1080 w 1149"/>
                  <a:gd name="T37" fmla="*/ 73 h 115"/>
                  <a:gd name="T38" fmla="*/ 1126 w 1149"/>
                  <a:gd name="T39" fmla="*/ 56 h 115"/>
                  <a:gd name="T40" fmla="*/ 1148 w 1149"/>
                  <a:gd name="T41" fmla="*/ 40 h 115"/>
                  <a:gd name="T42" fmla="*/ 1148 w 1149"/>
                  <a:gd name="T43" fmla="*/ 0 h 115"/>
                  <a:gd name="T44" fmla="*/ 1138 w 1149"/>
                  <a:gd name="T45" fmla="*/ 9 h 115"/>
                  <a:gd name="T46" fmla="*/ 1112 w 1149"/>
                  <a:gd name="T47" fmla="*/ 21 h 115"/>
                  <a:gd name="T48" fmla="*/ 1075 w 1149"/>
                  <a:gd name="T49" fmla="*/ 33 h 115"/>
                  <a:gd name="T50" fmla="*/ 1024 w 1149"/>
                  <a:gd name="T51" fmla="*/ 44 h 115"/>
                  <a:gd name="T52" fmla="*/ 962 w 1149"/>
                  <a:gd name="T53" fmla="*/ 53 h 115"/>
                  <a:gd name="T54" fmla="*/ 917 w 1149"/>
                  <a:gd name="T55" fmla="*/ 57 h 115"/>
                  <a:gd name="T56" fmla="*/ 853 w 1149"/>
                  <a:gd name="T57" fmla="*/ 62 h 115"/>
                  <a:gd name="T58" fmla="*/ 789 w 1149"/>
                  <a:gd name="T59" fmla="*/ 67 h 115"/>
                  <a:gd name="T60" fmla="*/ 700 w 1149"/>
                  <a:gd name="T61" fmla="*/ 70 h 115"/>
                  <a:gd name="T62" fmla="*/ 642 w 1149"/>
                  <a:gd name="T63" fmla="*/ 72 h 115"/>
                  <a:gd name="T64" fmla="*/ 573 w 1149"/>
                  <a:gd name="T65" fmla="*/ 72 h 115"/>
                  <a:gd name="T66" fmla="*/ 496 w 1149"/>
                  <a:gd name="T67" fmla="*/ 71 h 115"/>
                  <a:gd name="T68" fmla="*/ 420 w 1149"/>
                  <a:gd name="T69" fmla="*/ 69 h 115"/>
                  <a:gd name="T70" fmla="*/ 344 w 1149"/>
                  <a:gd name="T71" fmla="*/ 66 h 115"/>
                  <a:gd name="T72" fmla="*/ 266 w 1149"/>
                  <a:gd name="T73" fmla="*/ 60 h 115"/>
                  <a:gd name="T74" fmla="*/ 206 w 1149"/>
                  <a:gd name="T75" fmla="*/ 55 h 115"/>
                  <a:gd name="T76" fmla="*/ 153 w 1149"/>
                  <a:gd name="T77" fmla="*/ 47 h 115"/>
                  <a:gd name="T78" fmla="*/ 105 w 1149"/>
                  <a:gd name="T79" fmla="*/ 39 h 115"/>
                  <a:gd name="T80" fmla="*/ 64 w 1149"/>
                  <a:gd name="T81" fmla="*/ 31 h 115"/>
                  <a:gd name="T82" fmla="*/ 22 w 1149"/>
                  <a:gd name="T83" fmla="*/ 17 h 115"/>
                  <a:gd name="T84" fmla="*/ 0 w 1149"/>
                  <a:gd name="T85" fmla="*/ 0 h 11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5">
                    <a:moveTo>
                      <a:pt x="0" y="0"/>
                    </a:moveTo>
                    <a:lnTo>
                      <a:pt x="0" y="40"/>
                    </a:lnTo>
                    <a:lnTo>
                      <a:pt x="22" y="58"/>
                    </a:lnTo>
                    <a:lnTo>
                      <a:pt x="55" y="70"/>
                    </a:lnTo>
                    <a:lnTo>
                      <a:pt x="112" y="83"/>
                    </a:lnTo>
                    <a:lnTo>
                      <a:pt x="185" y="93"/>
                    </a:lnTo>
                    <a:lnTo>
                      <a:pt x="266" y="102"/>
                    </a:lnTo>
                    <a:lnTo>
                      <a:pt x="352" y="108"/>
                    </a:lnTo>
                    <a:lnTo>
                      <a:pt x="432" y="111"/>
                    </a:lnTo>
                    <a:lnTo>
                      <a:pt x="520" y="113"/>
                    </a:lnTo>
                    <a:lnTo>
                      <a:pt x="596" y="114"/>
                    </a:lnTo>
                    <a:lnTo>
                      <a:pt x="673" y="113"/>
                    </a:lnTo>
                    <a:lnTo>
                      <a:pt x="741" y="110"/>
                    </a:lnTo>
                    <a:lnTo>
                      <a:pt x="807" y="107"/>
                    </a:lnTo>
                    <a:lnTo>
                      <a:pt x="873" y="103"/>
                    </a:lnTo>
                    <a:lnTo>
                      <a:pt x="927" y="98"/>
                    </a:lnTo>
                    <a:lnTo>
                      <a:pt x="984" y="91"/>
                    </a:lnTo>
                    <a:lnTo>
                      <a:pt x="1039" y="83"/>
                    </a:lnTo>
                    <a:lnTo>
                      <a:pt x="1080" y="73"/>
                    </a:lnTo>
                    <a:lnTo>
                      <a:pt x="1126" y="56"/>
                    </a:lnTo>
                    <a:lnTo>
                      <a:pt x="1148" y="40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1"/>
                    </a:lnTo>
                    <a:lnTo>
                      <a:pt x="1075" y="33"/>
                    </a:lnTo>
                    <a:lnTo>
                      <a:pt x="1024" y="44"/>
                    </a:lnTo>
                    <a:lnTo>
                      <a:pt x="962" y="53"/>
                    </a:lnTo>
                    <a:lnTo>
                      <a:pt x="917" y="57"/>
                    </a:lnTo>
                    <a:lnTo>
                      <a:pt x="853" y="62"/>
                    </a:lnTo>
                    <a:lnTo>
                      <a:pt x="789" y="67"/>
                    </a:lnTo>
                    <a:lnTo>
                      <a:pt x="700" y="70"/>
                    </a:lnTo>
                    <a:lnTo>
                      <a:pt x="642" y="72"/>
                    </a:lnTo>
                    <a:lnTo>
                      <a:pt x="573" y="72"/>
                    </a:lnTo>
                    <a:lnTo>
                      <a:pt x="496" y="71"/>
                    </a:lnTo>
                    <a:lnTo>
                      <a:pt x="420" y="69"/>
                    </a:lnTo>
                    <a:lnTo>
                      <a:pt x="344" y="66"/>
                    </a:lnTo>
                    <a:lnTo>
                      <a:pt x="266" y="60"/>
                    </a:lnTo>
                    <a:lnTo>
                      <a:pt x="206" y="55"/>
                    </a:lnTo>
                    <a:lnTo>
                      <a:pt x="153" y="47"/>
                    </a:lnTo>
                    <a:lnTo>
                      <a:pt x="105" y="39"/>
                    </a:lnTo>
                    <a:lnTo>
                      <a:pt x="64" y="31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69" name="Group 97"/>
            <p:cNvGrpSpPr>
              <a:grpSpLocks/>
            </p:cNvGrpSpPr>
            <p:nvPr/>
          </p:nvGrpSpPr>
          <p:grpSpPr bwMode="auto">
            <a:xfrm>
              <a:off x="4906" y="2330"/>
              <a:ext cx="1149" cy="199"/>
              <a:chOff x="4906" y="2330"/>
              <a:chExt cx="1149" cy="199"/>
            </a:xfrm>
          </p:grpSpPr>
          <p:sp>
            <p:nvSpPr>
              <p:cNvPr id="79" name="Oval 98"/>
              <p:cNvSpPr>
                <a:spLocks noChangeArrowheads="1"/>
              </p:cNvSpPr>
              <p:nvPr/>
            </p:nvSpPr>
            <p:spPr bwMode="auto">
              <a:xfrm>
                <a:off x="4910" y="2330"/>
                <a:ext cx="1142" cy="149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80" name="Freeform 99"/>
              <p:cNvSpPr>
                <a:spLocks/>
              </p:cNvSpPr>
              <p:nvPr/>
            </p:nvSpPr>
            <p:spPr bwMode="auto">
              <a:xfrm>
                <a:off x="4906" y="2411"/>
                <a:ext cx="1149" cy="118"/>
              </a:xfrm>
              <a:custGeom>
                <a:avLst/>
                <a:gdLst>
                  <a:gd name="T0" fmla="*/ 0 w 1149"/>
                  <a:gd name="T1" fmla="*/ 0 h 118"/>
                  <a:gd name="T2" fmla="*/ 0 w 1149"/>
                  <a:gd name="T3" fmla="*/ 41 h 118"/>
                  <a:gd name="T4" fmla="*/ 22 w 1149"/>
                  <a:gd name="T5" fmla="*/ 59 h 118"/>
                  <a:gd name="T6" fmla="*/ 55 w 1149"/>
                  <a:gd name="T7" fmla="*/ 72 h 118"/>
                  <a:gd name="T8" fmla="*/ 112 w 1149"/>
                  <a:gd name="T9" fmla="*/ 85 h 118"/>
                  <a:gd name="T10" fmla="*/ 185 w 1149"/>
                  <a:gd name="T11" fmla="*/ 95 h 118"/>
                  <a:gd name="T12" fmla="*/ 266 w 1149"/>
                  <a:gd name="T13" fmla="*/ 104 h 118"/>
                  <a:gd name="T14" fmla="*/ 352 w 1149"/>
                  <a:gd name="T15" fmla="*/ 111 h 118"/>
                  <a:gd name="T16" fmla="*/ 432 w 1149"/>
                  <a:gd name="T17" fmla="*/ 114 h 118"/>
                  <a:gd name="T18" fmla="*/ 520 w 1149"/>
                  <a:gd name="T19" fmla="*/ 116 h 118"/>
                  <a:gd name="T20" fmla="*/ 596 w 1149"/>
                  <a:gd name="T21" fmla="*/ 117 h 118"/>
                  <a:gd name="T22" fmla="*/ 673 w 1149"/>
                  <a:gd name="T23" fmla="*/ 116 h 118"/>
                  <a:gd name="T24" fmla="*/ 741 w 1149"/>
                  <a:gd name="T25" fmla="*/ 113 h 118"/>
                  <a:gd name="T26" fmla="*/ 807 w 1149"/>
                  <a:gd name="T27" fmla="*/ 110 h 118"/>
                  <a:gd name="T28" fmla="*/ 873 w 1149"/>
                  <a:gd name="T29" fmla="*/ 106 h 118"/>
                  <a:gd name="T30" fmla="*/ 927 w 1149"/>
                  <a:gd name="T31" fmla="*/ 101 h 118"/>
                  <a:gd name="T32" fmla="*/ 984 w 1149"/>
                  <a:gd name="T33" fmla="*/ 93 h 118"/>
                  <a:gd name="T34" fmla="*/ 1039 w 1149"/>
                  <a:gd name="T35" fmla="*/ 84 h 118"/>
                  <a:gd name="T36" fmla="*/ 1080 w 1149"/>
                  <a:gd name="T37" fmla="*/ 75 h 118"/>
                  <a:gd name="T38" fmla="*/ 1126 w 1149"/>
                  <a:gd name="T39" fmla="*/ 58 h 118"/>
                  <a:gd name="T40" fmla="*/ 1148 w 1149"/>
                  <a:gd name="T41" fmla="*/ 41 h 118"/>
                  <a:gd name="T42" fmla="*/ 1148 w 1149"/>
                  <a:gd name="T43" fmla="*/ 0 h 118"/>
                  <a:gd name="T44" fmla="*/ 1138 w 1149"/>
                  <a:gd name="T45" fmla="*/ 9 h 118"/>
                  <a:gd name="T46" fmla="*/ 1112 w 1149"/>
                  <a:gd name="T47" fmla="*/ 22 h 118"/>
                  <a:gd name="T48" fmla="*/ 1075 w 1149"/>
                  <a:gd name="T49" fmla="*/ 34 h 118"/>
                  <a:gd name="T50" fmla="*/ 1024 w 1149"/>
                  <a:gd name="T51" fmla="*/ 45 h 118"/>
                  <a:gd name="T52" fmla="*/ 962 w 1149"/>
                  <a:gd name="T53" fmla="*/ 53 h 118"/>
                  <a:gd name="T54" fmla="*/ 917 w 1149"/>
                  <a:gd name="T55" fmla="*/ 59 h 118"/>
                  <a:gd name="T56" fmla="*/ 853 w 1149"/>
                  <a:gd name="T57" fmla="*/ 64 h 118"/>
                  <a:gd name="T58" fmla="*/ 789 w 1149"/>
                  <a:gd name="T59" fmla="*/ 69 h 118"/>
                  <a:gd name="T60" fmla="*/ 700 w 1149"/>
                  <a:gd name="T61" fmla="*/ 72 h 118"/>
                  <a:gd name="T62" fmla="*/ 642 w 1149"/>
                  <a:gd name="T63" fmla="*/ 74 h 118"/>
                  <a:gd name="T64" fmla="*/ 573 w 1149"/>
                  <a:gd name="T65" fmla="*/ 74 h 118"/>
                  <a:gd name="T66" fmla="*/ 496 w 1149"/>
                  <a:gd name="T67" fmla="*/ 73 h 118"/>
                  <a:gd name="T68" fmla="*/ 420 w 1149"/>
                  <a:gd name="T69" fmla="*/ 71 h 118"/>
                  <a:gd name="T70" fmla="*/ 344 w 1149"/>
                  <a:gd name="T71" fmla="*/ 68 h 118"/>
                  <a:gd name="T72" fmla="*/ 266 w 1149"/>
                  <a:gd name="T73" fmla="*/ 61 h 118"/>
                  <a:gd name="T74" fmla="*/ 206 w 1149"/>
                  <a:gd name="T75" fmla="*/ 57 h 118"/>
                  <a:gd name="T76" fmla="*/ 153 w 1149"/>
                  <a:gd name="T77" fmla="*/ 48 h 118"/>
                  <a:gd name="T78" fmla="*/ 105 w 1149"/>
                  <a:gd name="T79" fmla="*/ 39 h 118"/>
                  <a:gd name="T80" fmla="*/ 64 w 1149"/>
                  <a:gd name="T81" fmla="*/ 32 h 118"/>
                  <a:gd name="T82" fmla="*/ 22 w 1149"/>
                  <a:gd name="T83" fmla="*/ 17 h 118"/>
                  <a:gd name="T84" fmla="*/ 0 w 1149"/>
                  <a:gd name="T85" fmla="*/ 0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8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5"/>
                    </a:lnTo>
                    <a:lnTo>
                      <a:pt x="185" y="95"/>
                    </a:lnTo>
                    <a:lnTo>
                      <a:pt x="266" y="104"/>
                    </a:lnTo>
                    <a:lnTo>
                      <a:pt x="352" y="111"/>
                    </a:lnTo>
                    <a:lnTo>
                      <a:pt x="432" y="114"/>
                    </a:lnTo>
                    <a:lnTo>
                      <a:pt x="520" y="116"/>
                    </a:lnTo>
                    <a:lnTo>
                      <a:pt x="596" y="117"/>
                    </a:lnTo>
                    <a:lnTo>
                      <a:pt x="673" y="116"/>
                    </a:lnTo>
                    <a:lnTo>
                      <a:pt x="741" y="113"/>
                    </a:lnTo>
                    <a:lnTo>
                      <a:pt x="807" y="110"/>
                    </a:lnTo>
                    <a:lnTo>
                      <a:pt x="873" y="106"/>
                    </a:lnTo>
                    <a:lnTo>
                      <a:pt x="927" y="101"/>
                    </a:lnTo>
                    <a:lnTo>
                      <a:pt x="984" y="93"/>
                    </a:lnTo>
                    <a:lnTo>
                      <a:pt x="1039" y="84"/>
                    </a:lnTo>
                    <a:lnTo>
                      <a:pt x="1080" y="75"/>
                    </a:lnTo>
                    <a:lnTo>
                      <a:pt x="1126" y="58"/>
                    </a:lnTo>
                    <a:lnTo>
                      <a:pt x="1148" y="41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5"/>
                    </a:lnTo>
                    <a:lnTo>
                      <a:pt x="962" y="53"/>
                    </a:lnTo>
                    <a:lnTo>
                      <a:pt x="917" y="59"/>
                    </a:lnTo>
                    <a:lnTo>
                      <a:pt x="853" y="64"/>
                    </a:lnTo>
                    <a:lnTo>
                      <a:pt x="789" y="69"/>
                    </a:lnTo>
                    <a:lnTo>
                      <a:pt x="700" y="72"/>
                    </a:lnTo>
                    <a:lnTo>
                      <a:pt x="642" y="74"/>
                    </a:lnTo>
                    <a:lnTo>
                      <a:pt x="573" y="74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8"/>
                    </a:lnTo>
                    <a:lnTo>
                      <a:pt x="266" y="61"/>
                    </a:lnTo>
                    <a:lnTo>
                      <a:pt x="206" y="57"/>
                    </a:lnTo>
                    <a:lnTo>
                      <a:pt x="153" y="48"/>
                    </a:lnTo>
                    <a:lnTo>
                      <a:pt x="105" y="39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70" name="Group 100"/>
            <p:cNvGrpSpPr>
              <a:grpSpLocks/>
            </p:cNvGrpSpPr>
            <p:nvPr/>
          </p:nvGrpSpPr>
          <p:grpSpPr bwMode="auto">
            <a:xfrm>
              <a:off x="4916" y="2286"/>
              <a:ext cx="1151" cy="198"/>
              <a:chOff x="4916" y="2286"/>
              <a:chExt cx="1151" cy="198"/>
            </a:xfrm>
          </p:grpSpPr>
          <p:sp>
            <p:nvSpPr>
              <p:cNvPr id="77" name="Oval 101"/>
              <p:cNvSpPr>
                <a:spLocks noChangeArrowheads="1"/>
              </p:cNvSpPr>
              <p:nvPr/>
            </p:nvSpPr>
            <p:spPr bwMode="auto">
              <a:xfrm>
                <a:off x="4919" y="2286"/>
                <a:ext cx="1144" cy="150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78" name="Freeform 102"/>
              <p:cNvSpPr>
                <a:spLocks/>
              </p:cNvSpPr>
              <p:nvPr/>
            </p:nvSpPr>
            <p:spPr bwMode="auto">
              <a:xfrm>
                <a:off x="4916" y="2368"/>
                <a:ext cx="1151" cy="116"/>
              </a:xfrm>
              <a:custGeom>
                <a:avLst/>
                <a:gdLst>
                  <a:gd name="T0" fmla="*/ 0 w 1151"/>
                  <a:gd name="T1" fmla="*/ 0 h 116"/>
                  <a:gd name="T2" fmla="*/ 0 w 1151"/>
                  <a:gd name="T3" fmla="*/ 40 h 116"/>
                  <a:gd name="T4" fmla="*/ 23 w 1151"/>
                  <a:gd name="T5" fmla="*/ 58 h 116"/>
                  <a:gd name="T6" fmla="*/ 57 w 1151"/>
                  <a:gd name="T7" fmla="*/ 71 h 116"/>
                  <a:gd name="T8" fmla="*/ 114 w 1151"/>
                  <a:gd name="T9" fmla="*/ 84 h 116"/>
                  <a:gd name="T10" fmla="*/ 186 w 1151"/>
                  <a:gd name="T11" fmla="*/ 93 h 116"/>
                  <a:gd name="T12" fmla="*/ 268 w 1151"/>
                  <a:gd name="T13" fmla="*/ 102 h 116"/>
                  <a:gd name="T14" fmla="*/ 354 w 1151"/>
                  <a:gd name="T15" fmla="*/ 109 h 116"/>
                  <a:gd name="T16" fmla="*/ 434 w 1151"/>
                  <a:gd name="T17" fmla="*/ 112 h 116"/>
                  <a:gd name="T18" fmla="*/ 521 w 1151"/>
                  <a:gd name="T19" fmla="*/ 114 h 116"/>
                  <a:gd name="T20" fmla="*/ 597 w 1151"/>
                  <a:gd name="T21" fmla="*/ 115 h 116"/>
                  <a:gd name="T22" fmla="*/ 674 w 1151"/>
                  <a:gd name="T23" fmla="*/ 114 h 116"/>
                  <a:gd name="T24" fmla="*/ 744 w 1151"/>
                  <a:gd name="T25" fmla="*/ 111 h 116"/>
                  <a:gd name="T26" fmla="*/ 809 w 1151"/>
                  <a:gd name="T27" fmla="*/ 108 h 116"/>
                  <a:gd name="T28" fmla="*/ 875 w 1151"/>
                  <a:gd name="T29" fmla="*/ 104 h 116"/>
                  <a:gd name="T30" fmla="*/ 930 w 1151"/>
                  <a:gd name="T31" fmla="*/ 99 h 116"/>
                  <a:gd name="T32" fmla="*/ 987 w 1151"/>
                  <a:gd name="T33" fmla="*/ 92 h 116"/>
                  <a:gd name="T34" fmla="*/ 1042 w 1151"/>
                  <a:gd name="T35" fmla="*/ 83 h 116"/>
                  <a:gd name="T36" fmla="*/ 1083 w 1151"/>
                  <a:gd name="T37" fmla="*/ 74 h 116"/>
                  <a:gd name="T38" fmla="*/ 1130 w 1151"/>
                  <a:gd name="T39" fmla="*/ 57 h 116"/>
                  <a:gd name="T40" fmla="*/ 1150 w 1151"/>
                  <a:gd name="T41" fmla="*/ 40 h 116"/>
                  <a:gd name="T42" fmla="*/ 1150 w 1151"/>
                  <a:gd name="T43" fmla="*/ 0 h 116"/>
                  <a:gd name="T44" fmla="*/ 1141 w 1151"/>
                  <a:gd name="T45" fmla="*/ 9 h 116"/>
                  <a:gd name="T46" fmla="*/ 1114 w 1151"/>
                  <a:gd name="T47" fmla="*/ 22 h 116"/>
                  <a:gd name="T48" fmla="*/ 1077 w 1151"/>
                  <a:gd name="T49" fmla="*/ 33 h 116"/>
                  <a:gd name="T50" fmla="*/ 1028 w 1151"/>
                  <a:gd name="T51" fmla="*/ 44 h 116"/>
                  <a:gd name="T52" fmla="*/ 965 w 1151"/>
                  <a:gd name="T53" fmla="*/ 52 h 116"/>
                  <a:gd name="T54" fmla="*/ 919 w 1151"/>
                  <a:gd name="T55" fmla="*/ 58 h 116"/>
                  <a:gd name="T56" fmla="*/ 856 w 1151"/>
                  <a:gd name="T57" fmla="*/ 63 h 116"/>
                  <a:gd name="T58" fmla="*/ 790 w 1151"/>
                  <a:gd name="T59" fmla="*/ 67 h 116"/>
                  <a:gd name="T60" fmla="*/ 703 w 1151"/>
                  <a:gd name="T61" fmla="*/ 71 h 116"/>
                  <a:gd name="T62" fmla="*/ 645 w 1151"/>
                  <a:gd name="T63" fmla="*/ 73 h 116"/>
                  <a:gd name="T64" fmla="*/ 575 w 1151"/>
                  <a:gd name="T65" fmla="*/ 73 h 116"/>
                  <a:gd name="T66" fmla="*/ 498 w 1151"/>
                  <a:gd name="T67" fmla="*/ 72 h 116"/>
                  <a:gd name="T68" fmla="*/ 422 w 1151"/>
                  <a:gd name="T69" fmla="*/ 70 h 116"/>
                  <a:gd name="T70" fmla="*/ 346 w 1151"/>
                  <a:gd name="T71" fmla="*/ 66 h 116"/>
                  <a:gd name="T72" fmla="*/ 268 w 1151"/>
                  <a:gd name="T73" fmla="*/ 60 h 116"/>
                  <a:gd name="T74" fmla="*/ 207 w 1151"/>
                  <a:gd name="T75" fmla="*/ 56 h 116"/>
                  <a:gd name="T76" fmla="*/ 154 w 1151"/>
                  <a:gd name="T77" fmla="*/ 48 h 116"/>
                  <a:gd name="T78" fmla="*/ 106 w 1151"/>
                  <a:gd name="T79" fmla="*/ 39 h 116"/>
                  <a:gd name="T80" fmla="*/ 66 w 1151"/>
                  <a:gd name="T81" fmla="*/ 31 h 116"/>
                  <a:gd name="T82" fmla="*/ 23 w 1151"/>
                  <a:gd name="T83" fmla="*/ 17 h 116"/>
                  <a:gd name="T84" fmla="*/ 0 w 1151"/>
                  <a:gd name="T85" fmla="*/ 0 h 11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16">
                    <a:moveTo>
                      <a:pt x="0" y="0"/>
                    </a:moveTo>
                    <a:lnTo>
                      <a:pt x="0" y="40"/>
                    </a:lnTo>
                    <a:lnTo>
                      <a:pt x="23" y="58"/>
                    </a:lnTo>
                    <a:lnTo>
                      <a:pt x="57" y="71"/>
                    </a:lnTo>
                    <a:lnTo>
                      <a:pt x="114" y="84"/>
                    </a:lnTo>
                    <a:lnTo>
                      <a:pt x="186" y="93"/>
                    </a:lnTo>
                    <a:lnTo>
                      <a:pt x="268" y="102"/>
                    </a:lnTo>
                    <a:lnTo>
                      <a:pt x="354" y="109"/>
                    </a:lnTo>
                    <a:lnTo>
                      <a:pt x="434" y="112"/>
                    </a:lnTo>
                    <a:lnTo>
                      <a:pt x="521" y="114"/>
                    </a:lnTo>
                    <a:lnTo>
                      <a:pt x="597" y="115"/>
                    </a:lnTo>
                    <a:lnTo>
                      <a:pt x="674" y="114"/>
                    </a:lnTo>
                    <a:lnTo>
                      <a:pt x="744" y="111"/>
                    </a:lnTo>
                    <a:lnTo>
                      <a:pt x="809" y="108"/>
                    </a:lnTo>
                    <a:lnTo>
                      <a:pt x="875" y="104"/>
                    </a:lnTo>
                    <a:lnTo>
                      <a:pt x="930" y="99"/>
                    </a:lnTo>
                    <a:lnTo>
                      <a:pt x="987" y="92"/>
                    </a:lnTo>
                    <a:lnTo>
                      <a:pt x="1042" y="83"/>
                    </a:lnTo>
                    <a:lnTo>
                      <a:pt x="1083" y="74"/>
                    </a:lnTo>
                    <a:lnTo>
                      <a:pt x="1130" y="57"/>
                    </a:lnTo>
                    <a:lnTo>
                      <a:pt x="1150" y="40"/>
                    </a:lnTo>
                    <a:lnTo>
                      <a:pt x="1150" y="0"/>
                    </a:lnTo>
                    <a:lnTo>
                      <a:pt x="1141" y="9"/>
                    </a:lnTo>
                    <a:lnTo>
                      <a:pt x="1114" y="22"/>
                    </a:lnTo>
                    <a:lnTo>
                      <a:pt x="1077" y="33"/>
                    </a:lnTo>
                    <a:lnTo>
                      <a:pt x="1028" y="44"/>
                    </a:lnTo>
                    <a:lnTo>
                      <a:pt x="965" y="52"/>
                    </a:lnTo>
                    <a:lnTo>
                      <a:pt x="919" y="58"/>
                    </a:lnTo>
                    <a:lnTo>
                      <a:pt x="856" y="63"/>
                    </a:lnTo>
                    <a:lnTo>
                      <a:pt x="790" y="67"/>
                    </a:lnTo>
                    <a:lnTo>
                      <a:pt x="703" y="71"/>
                    </a:lnTo>
                    <a:lnTo>
                      <a:pt x="645" y="73"/>
                    </a:lnTo>
                    <a:lnTo>
                      <a:pt x="575" y="73"/>
                    </a:lnTo>
                    <a:lnTo>
                      <a:pt x="498" y="72"/>
                    </a:lnTo>
                    <a:lnTo>
                      <a:pt x="422" y="70"/>
                    </a:lnTo>
                    <a:lnTo>
                      <a:pt x="346" y="66"/>
                    </a:lnTo>
                    <a:lnTo>
                      <a:pt x="268" y="60"/>
                    </a:lnTo>
                    <a:lnTo>
                      <a:pt x="207" y="56"/>
                    </a:lnTo>
                    <a:lnTo>
                      <a:pt x="154" y="48"/>
                    </a:lnTo>
                    <a:lnTo>
                      <a:pt x="106" y="39"/>
                    </a:lnTo>
                    <a:lnTo>
                      <a:pt x="66" y="31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71" name="Group 103"/>
            <p:cNvGrpSpPr>
              <a:grpSpLocks/>
            </p:cNvGrpSpPr>
            <p:nvPr/>
          </p:nvGrpSpPr>
          <p:grpSpPr bwMode="auto">
            <a:xfrm>
              <a:off x="4906" y="2243"/>
              <a:ext cx="1149" cy="200"/>
              <a:chOff x="4906" y="2243"/>
              <a:chExt cx="1149" cy="200"/>
            </a:xfrm>
          </p:grpSpPr>
          <p:sp>
            <p:nvSpPr>
              <p:cNvPr id="75" name="Oval 104"/>
              <p:cNvSpPr>
                <a:spLocks noChangeArrowheads="1"/>
              </p:cNvSpPr>
              <p:nvPr/>
            </p:nvSpPr>
            <p:spPr bwMode="auto">
              <a:xfrm>
                <a:off x="4910" y="2243"/>
                <a:ext cx="1142" cy="152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76" name="Freeform 105"/>
              <p:cNvSpPr>
                <a:spLocks/>
              </p:cNvSpPr>
              <p:nvPr/>
            </p:nvSpPr>
            <p:spPr bwMode="auto">
              <a:xfrm>
                <a:off x="4906" y="2326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5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3 h 117"/>
                  <a:gd name="T34" fmla="*/ 1039 w 1149"/>
                  <a:gd name="T35" fmla="*/ 84 h 117"/>
                  <a:gd name="T36" fmla="*/ 1080 w 1149"/>
                  <a:gd name="T37" fmla="*/ 75 h 117"/>
                  <a:gd name="T38" fmla="*/ 1126 w 1149"/>
                  <a:gd name="T39" fmla="*/ 58 h 117"/>
                  <a:gd name="T40" fmla="*/ 1148 w 1149"/>
                  <a:gd name="T41" fmla="*/ 41 h 117"/>
                  <a:gd name="T42" fmla="*/ 1148 w 1149"/>
                  <a:gd name="T43" fmla="*/ 0 h 117"/>
                  <a:gd name="T44" fmla="*/ 1138 w 1149"/>
                  <a:gd name="T45" fmla="*/ 10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5 h 117"/>
                  <a:gd name="T52" fmla="*/ 962 w 1149"/>
                  <a:gd name="T53" fmla="*/ 53 h 117"/>
                  <a:gd name="T54" fmla="*/ 917 w 1149"/>
                  <a:gd name="T55" fmla="*/ 58 h 117"/>
                  <a:gd name="T56" fmla="*/ 853 w 1149"/>
                  <a:gd name="T57" fmla="*/ 64 h 117"/>
                  <a:gd name="T58" fmla="*/ 789 w 1149"/>
                  <a:gd name="T59" fmla="*/ 68 h 117"/>
                  <a:gd name="T60" fmla="*/ 700 w 1149"/>
                  <a:gd name="T61" fmla="*/ 72 h 117"/>
                  <a:gd name="T62" fmla="*/ 642 w 1149"/>
                  <a:gd name="T63" fmla="*/ 74 h 117"/>
                  <a:gd name="T64" fmla="*/ 573 w 1149"/>
                  <a:gd name="T65" fmla="*/ 74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7 h 117"/>
                  <a:gd name="T76" fmla="*/ 153 w 1149"/>
                  <a:gd name="T77" fmla="*/ 49 h 117"/>
                  <a:gd name="T78" fmla="*/ 105 w 1149"/>
                  <a:gd name="T79" fmla="*/ 40 h 117"/>
                  <a:gd name="T80" fmla="*/ 64 w 1149"/>
                  <a:gd name="T81" fmla="*/ 32 h 117"/>
                  <a:gd name="T82" fmla="*/ 22 w 1149"/>
                  <a:gd name="T83" fmla="*/ 17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5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3"/>
                    </a:lnTo>
                    <a:lnTo>
                      <a:pt x="1039" y="84"/>
                    </a:lnTo>
                    <a:lnTo>
                      <a:pt x="1080" y="75"/>
                    </a:lnTo>
                    <a:lnTo>
                      <a:pt x="1126" y="58"/>
                    </a:lnTo>
                    <a:lnTo>
                      <a:pt x="1148" y="41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5"/>
                    </a:lnTo>
                    <a:lnTo>
                      <a:pt x="962" y="53"/>
                    </a:lnTo>
                    <a:lnTo>
                      <a:pt x="917" y="58"/>
                    </a:lnTo>
                    <a:lnTo>
                      <a:pt x="853" y="64"/>
                    </a:lnTo>
                    <a:lnTo>
                      <a:pt x="789" y="68"/>
                    </a:lnTo>
                    <a:lnTo>
                      <a:pt x="700" y="72"/>
                    </a:lnTo>
                    <a:lnTo>
                      <a:pt x="642" y="74"/>
                    </a:lnTo>
                    <a:lnTo>
                      <a:pt x="573" y="74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7"/>
                    </a:lnTo>
                    <a:lnTo>
                      <a:pt x="153" y="49"/>
                    </a:lnTo>
                    <a:lnTo>
                      <a:pt x="105" y="40"/>
                    </a:lnTo>
                    <a:lnTo>
                      <a:pt x="64" y="32"/>
                    </a:lnTo>
                    <a:lnTo>
                      <a:pt x="2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72" name="Group 106"/>
            <p:cNvGrpSpPr>
              <a:grpSpLocks/>
            </p:cNvGrpSpPr>
            <p:nvPr/>
          </p:nvGrpSpPr>
          <p:grpSpPr bwMode="auto">
            <a:xfrm>
              <a:off x="4828" y="2196"/>
              <a:ext cx="1149" cy="199"/>
              <a:chOff x="4828" y="2196"/>
              <a:chExt cx="1149" cy="199"/>
            </a:xfrm>
          </p:grpSpPr>
          <p:sp>
            <p:nvSpPr>
              <p:cNvPr id="73" name="Oval 107"/>
              <p:cNvSpPr>
                <a:spLocks noChangeArrowheads="1"/>
              </p:cNvSpPr>
              <p:nvPr/>
            </p:nvSpPr>
            <p:spPr bwMode="auto">
              <a:xfrm>
                <a:off x="4831" y="2196"/>
                <a:ext cx="1142" cy="151"/>
              </a:xfrm>
              <a:prstGeom prst="ellipse">
                <a:avLst/>
              </a:prstGeom>
              <a:solidFill>
                <a:srgbClr val="A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74" name="Freeform 108"/>
              <p:cNvSpPr>
                <a:spLocks/>
              </p:cNvSpPr>
              <p:nvPr/>
            </p:nvSpPr>
            <p:spPr bwMode="auto">
              <a:xfrm>
                <a:off x="4828" y="2278"/>
                <a:ext cx="1149" cy="117"/>
              </a:xfrm>
              <a:custGeom>
                <a:avLst/>
                <a:gdLst>
                  <a:gd name="T0" fmla="*/ 0 w 1149"/>
                  <a:gd name="T1" fmla="*/ 0 h 117"/>
                  <a:gd name="T2" fmla="*/ 0 w 1149"/>
                  <a:gd name="T3" fmla="*/ 41 h 117"/>
                  <a:gd name="T4" fmla="*/ 22 w 1149"/>
                  <a:gd name="T5" fmla="*/ 59 h 117"/>
                  <a:gd name="T6" fmla="*/ 55 w 1149"/>
                  <a:gd name="T7" fmla="*/ 72 h 117"/>
                  <a:gd name="T8" fmla="*/ 112 w 1149"/>
                  <a:gd name="T9" fmla="*/ 84 h 117"/>
                  <a:gd name="T10" fmla="*/ 185 w 1149"/>
                  <a:gd name="T11" fmla="*/ 94 h 117"/>
                  <a:gd name="T12" fmla="*/ 266 w 1149"/>
                  <a:gd name="T13" fmla="*/ 103 h 117"/>
                  <a:gd name="T14" fmla="*/ 352 w 1149"/>
                  <a:gd name="T15" fmla="*/ 110 h 117"/>
                  <a:gd name="T16" fmla="*/ 432 w 1149"/>
                  <a:gd name="T17" fmla="*/ 113 h 117"/>
                  <a:gd name="T18" fmla="*/ 520 w 1149"/>
                  <a:gd name="T19" fmla="*/ 115 h 117"/>
                  <a:gd name="T20" fmla="*/ 596 w 1149"/>
                  <a:gd name="T21" fmla="*/ 116 h 117"/>
                  <a:gd name="T22" fmla="*/ 673 w 1149"/>
                  <a:gd name="T23" fmla="*/ 115 h 117"/>
                  <a:gd name="T24" fmla="*/ 741 w 1149"/>
                  <a:gd name="T25" fmla="*/ 112 h 117"/>
                  <a:gd name="T26" fmla="*/ 807 w 1149"/>
                  <a:gd name="T27" fmla="*/ 109 h 117"/>
                  <a:gd name="T28" fmla="*/ 873 w 1149"/>
                  <a:gd name="T29" fmla="*/ 105 h 117"/>
                  <a:gd name="T30" fmla="*/ 927 w 1149"/>
                  <a:gd name="T31" fmla="*/ 100 h 117"/>
                  <a:gd name="T32" fmla="*/ 984 w 1149"/>
                  <a:gd name="T33" fmla="*/ 92 h 117"/>
                  <a:gd name="T34" fmla="*/ 1039 w 1149"/>
                  <a:gd name="T35" fmla="*/ 83 h 117"/>
                  <a:gd name="T36" fmla="*/ 1080 w 1149"/>
                  <a:gd name="T37" fmla="*/ 74 h 117"/>
                  <a:gd name="T38" fmla="*/ 1126 w 1149"/>
                  <a:gd name="T39" fmla="*/ 57 h 117"/>
                  <a:gd name="T40" fmla="*/ 1148 w 1149"/>
                  <a:gd name="T41" fmla="*/ 41 h 117"/>
                  <a:gd name="T42" fmla="*/ 1148 w 1149"/>
                  <a:gd name="T43" fmla="*/ 0 h 117"/>
                  <a:gd name="T44" fmla="*/ 1138 w 1149"/>
                  <a:gd name="T45" fmla="*/ 9 h 117"/>
                  <a:gd name="T46" fmla="*/ 1112 w 1149"/>
                  <a:gd name="T47" fmla="*/ 22 h 117"/>
                  <a:gd name="T48" fmla="*/ 1075 w 1149"/>
                  <a:gd name="T49" fmla="*/ 34 h 117"/>
                  <a:gd name="T50" fmla="*/ 1024 w 1149"/>
                  <a:gd name="T51" fmla="*/ 44 h 117"/>
                  <a:gd name="T52" fmla="*/ 962 w 1149"/>
                  <a:gd name="T53" fmla="*/ 53 h 117"/>
                  <a:gd name="T54" fmla="*/ 917 w 1149"/>
                  <a:gd name="T55" fmla="*/ 58 h 117"/>
                  <a:gd name="T56" fmla="*/ 853 w 1149"/>
                  <a:gd name="T57" fmla="*/ 63 h 117"/>
                  <a:gd name="T58" fmla="*/ 789 w 1149"/>
                  <a:gd name="T59" fmla="*/ 68 h 117"/>
                  <a:gd name="T60" fmla="*/ 700 w 1149"/>
                  <a:gd name="T61" fmla="*/ 72 h 117"/>
                  <a:gd name="T62" fmla="*/ 642 w 1149"/>
                  <a:gd name="T63" fmla="*/ 73 h 117"/>
                  <a:gd name="T64" fmla="*/ 573 w 1149"/>
                  <a:gd name="T65" fmla="*/ 73 h 117"/>
                  <a:gd name="T66" fmla="*/ 496 w 1149"/>
                  <a:gd name="T67" fmla="*/ 73 h 117"/>
                  <a:gd name="T68" fmla="*/ 420 w 1149"/>
                  <a:gd name="T69" fmla="*/ 71 h 117"/>
                  <a:gd name="T70" fmla="*/ 344 w 1149"/>
                  <a:gd name="T71" fmla="*/ 67 h 117"/>
                  <a:gd name="T72" fmla="*/ 266 w 1149"/>
                  <a:gd name="T73" fmla="*/ 61 h 117"/>
                  <a:gd name="T74" fmla="*/ 206 w 1149"/>
                  <a:gd name="T75" fmla="*/ 56 h 117"/>
                  <a:gd name="T76" fmla="*/ 153 w 1149"/>
                  <a:gd name="T77" fmla="*/ 48 h 117"/>
                  <a:gd name="T78" fmla="*/ 105 w 1149"/>
                  <a:gd name="T79" fmla="*/ 39 h 117"/>
                  <a:gd name="T80" fmla="*/ 64 w 1149"/>
                  <a:gd name="T81" fmla="*/ 32 h 117"/>
                  <a:gd name="T82" fmla="*/ 22 w 1149"/>
                  <a:gd name="T83" fmla="*/ 16 h 117"/>
                  <a:gd name="T84" fmla="*/ 0 w 1149"/>
                  <a:gd name="T85" fmla="*/ 0 h 1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17">
                    <a:moveTo>
                      <a:pt x="0" y="0"/>
                    </a:moveTo>
                    <a:lnTo>
                      <a:pt x="0" y="41"/>
                    </a:lnTo>
                    <a:lnTo>
                      <a:pt x="22" y="59"/>
                    </a:lnTo>
                    <a:lnTo>
                      <a:pt x="55" y="72"/>
                    </a:lnTo>
                    <a:lnTo>
                      <a:pt x="112" y="84"/>
                    </a:lnTo>
                    <a:lnTo>
                      <a:pt x="185" y="94"/>
                    </a:lnTo>
                    <a:lnTo>
                      <a:pt x="266" y="103"/>
                    </a:lnTo>
                    <a:lnTo>
                      <a:pt x="352" y="110"/>
                    </a:lnTo>
                    <a:lnTo>
                      <a:pt x="432" y="113"/>
                    </a:lnTo>
                    <a:lnTo>
                      <a:pt x="520" y="115"/>
                    </a:lnTo>
                    <a:lnTo>
                      <a:pt x="596" y="116"/>
                    </a:lnTo>
                    <a:lnTo>
                      <a:pt x="673" y="115"/>
                    </a:lnTo>
                    <a:lnTo>
                      <a:pt x="741" y="112"/>
                    </a:lnTo>
                    <a:lnTo>
                      <a:pt x="807" y="109"/>
                    </a:lnTo>
                    <a:lnTo>
                      <a:pt x="873" y="105"/>
                    </a:lnTo>
                    <a:lnTo>
                      <a:pt x="927" y="100"/>
                    </a:lnTo>
                    <a:lnTo>
                      <a:pt x="984" y="92"/>
                    </a:lnTo>
                    <a:lnTo>
                      <a:pt x="1039" y="83"/>
                    </a:lnTo>
                    <a:lnTo>
                      <a:pt x="1080" y="74"/>
                    </a:lnTo>
                    <a:lnTo>
                      <a:pt x="1126" y="57"/>
                    </a:lnTo>
                    <a:lnTo>
                      <a:pt x="1148" y="41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2"/>
                    </a:lnTo>
                    <a:lnTo>
                      <a:pt x="1075" y="34"/>
                    </a:lnTo>
                    <a:lnTo>
                      <a:pt x="1024" y="44"/>
                    </a:lnTo>
                    <a:lnTo>
                      <a:pt x="962" y="53"/>
                    </a:lnTo>
                    <a:lnTo>
                      <a:pt x="917" y="58"/>
                    </a:lnTo>
                    <a:lnTo>
                      <a:pt x="853" y="63"/>
                    </a:lnTo>
                    <a:lnTo>
                      <a:pt x="789" y="68"/>
                    </a:lnTo>
                    <a:lnTo>
                      <a:pt x="700" y="72"/>
                    </a:lnTo>
                    <a:lnTo>
                      <a:pt x="642" y="73"/>
                    </a:lnTo>
                    <a:lnTo>
                      <a:pt x="573" y="73"/>
                    </a:lnTo>
                    <a:lnTo>
                      <a:pt x="496" y="73"/>
                    </a:lnTo>
                    <a:lnTo>
                      <a:pt x="420" y="71"/>
                    </a:lnTo>
                    <a:lnTo>
                      <a:pt x="344" y="67"/>
                    </a:lnTo>
                    <a:lnTo>
                      <a:pt x="266" y="61"/>
                    </a:lnTo>
                    <a:lnTo>
                      <a:pt x="206" y="56"/>
                    </a:lnTo>
                    <a:lnTo>
                      <a:pt x="153" y="48"/>
                    </a:lnTo>
                    <a:lnTo>
                      <a:pt x="105" y="39"/>
                    </a:lnTo>
                    <a:lnTo>
                      <a:pt x="64" y="32"/>
                    </a:lnTo>
                    <a:lnTo>
                      <a:pt x="22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</p:grpSp>
      <p:grpSp>
        <p:nvGrpSpPr>
          <p:cNvPr id="111" name="Group 109"/>
          <p:cNvGrpSpPr>
            <a:grpSpLocks/>
          </p:cNvGrpSpPr>
          <p:nvPr/>
        </p:nvGrpSpPr>
        <p:grpSpPr bwMode="auto">
          <a:xfrm>
            <a:off x="5984875" y="2051050"/>
            <a:ext cx="1870075" cy="1619250"/>
            <a:chOff x="4453" y="1196"/>
            <a:chExt cx="1375" cy="1133"/>
          </a:xfrm>
        </p:grpSpPr>
        <p:grpSp>
          <p:nvGrpSpPr>
            <p:cNvPr id="112" name="Group 110"/>
            <p:cNvGrpSpPr>
              <a:grpSpLocks/>
            </p:cNvGrpSpPr>
            <p:nvPr/>
          </p:nvGrpSpPr>
          <p:grpSpPr bwMode="auto">
            <a:xfrm>
              <a:off x="4589" y="2121"/>
              <a:ext cx="1149" cy="208"/>
              <a:chOff x="4589" y="2121"/>
              <a:chExt cx="1149" cy="208"/>
            </a:xfrm>
          </p:grpSpPr>
          <p:sp>
            <p:nvSpPr>
              <p:cNvPr id="173" name="Oval 111"/>
              <p:cNvSpPr>
                <a:spLocks noChangeArrowheads="1"/>
              </p:cNvSpPr>
              <p:nvPr/>
            </p:nvSpPr>
            <p:spPr bwMode="auto">
              <a:xfrm>
                <a:off x="4593" y="2121"/>
                <a:ext cx="1143" cy="157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74" name="Freeform 112"/>
              <p:cNvSpPr>
                <a:spLocks/>
              </p:cNvSpPr>
              <p:nvPr/>
            </p:nvSpPr>
            <p:spPr bwMode="auto">
              <a:xfrm>
                <a:off x="4589" y="2206"/>
                <a:ext cx="1149" cy="123"/>
              </a:xfrm>
              <a:custGeom>
                <a:avLst/>
                <a:gdLst>
                  <a:gd name="T0" fmla="*/ 0 w 1149"/>
                  <a:gd name="T1" fmla="*/ 0 h 123"/>
                  <a:gd name="T2" fmla="*/ 0 w 1149"/>
                  <a:gd name="T3" fmla="*/ 44 h 123"/>
                  <a:gd name="T4" fmla="*/ 22 w 1149"/>
                  <a:gd name="T5" fmla="*/ 62 h 123"/>
                  <a:gd name="T6" fmla="*/ 57 w 1149"/>
                  <a:gd name="T7" fmla="*/ 76 h 123"/>
                  <a:gd name="T8" fmla="*/ 112 w 1149"/>
                  <a:gd name="T9" fmla="*/ 89 h 123"/>
                  <a:gd name="T10" fmla="*/ 185 w 1149"/>
                  <a:gd name="T11" fmla="*/ 99 h 123"/>
                  <a:gd name="T12" fmla="*/ 266 w 1149"/>
                  <a:gd name="T13" fmla="*/ 109 h 123"/>
                  <a:gd name="T14" fmla="*/ 352 w 1149"/>
                  <a:gd name="T15" fmla="*/ 115 h 123"/>
                  <a:gd name="T16" fmla="*/ 432 w 1149"/>
                  <a:gd name="T17" fmla="*/ 119 h 123"/>
                  <a:gd name="T18" fmla="*/ 520 w 1149"/>
                  <a:gd name="T19" fmla="*/ 121 h 123"/>
                  <a:gd name="T20" fmla="*/ 596 w 1149"/>
                  <a:gd name="T21" fmla="*/ 122 h 123"/>
                  <a:gd name="T22" fmla="*/ 673 w 1149"/>
                  <a:gd name="T23" fmla="*/ 121 h 123"/>
                  <a:gd name="T24" fmla="*/ 741 w 1149"/>
                  <a:gd name="T25" fmla="*/ 118 h 123"/>
                  <a:gd name="T26" fmla="*/ 808 w 1149"/>
                  <a:gd name="T27" fmla="*/ 114 h 123"/>
                  <a:gd name="T28" fmla="*/ 873 w 1149"/>
                  <a:gd name="T29" fmla="*/ 111 h 123"/>
                  <a:gd name="T30" fmla="*/ 927 w 1149"/>
                  <a:gd name="T31" fmla="*/ 105 h 123"/>
                  <a:gd name="T32" fmla="*/ 984 w 1149"/>
                  <a:gd name="T33" fmla="*/ 97 h 123"/>
                  <a:gd name="T34" fmla="*/ 1040 w 1149"/>
                  <a:gd name="T35" fmla="*/ 88 h 123"/>
                  <a:gd name="T36" fmla="*/ 1081 w 1149"/>
                  <a:gd name="T37" fmla="*/ 78 h 123"/>
                  <a:gd name="T38" fmla="*/ 1126 w 1149"/>
                  <a:gd name="T39" fmla="*/ 61 h 123"/>
                  <a:gd name="T40" fmla="*/ 1148 w 1149"/>
                  <a:gd name="T41" fmla="*/ 44 h 123"/>
                  <a:gd name="T42" fmla="*/ 1148 w 1149"/>
                  <a:gd name="T43" fmla="*/ 0 h 123"/>
                  <a:gd name="T44" fmla="*/ 1138 w 1149"/>
                  <a:gd name="T45" fmla="*/ 10 h 123"/>
                  <a:gd name="T46" fmla="*/ 1112 w 1149"/>
                  <a:gd name="T47" fmla="*/ 24 h 123"/>
                  <a:gd name="T48" fmla="*/ 1075 w 1149"/>
                  <a:gd name="T49" fmla="*/ 36 h 123"/>
                  <a:gd name="T50" fmla="*/ 1024 w 1149"/>
                  <a:gd name="T51" fmla="*/ 47 h 123"/>
                  <a:gd name="T52" fmla="*/ 963 w 1149"/>
                  <a:gd name="T53" fmla="*/ 56 h 123"/>
                  <a:gd name="T54" fmla="*/ 917 w 1149"/>
                  <a:gd name="T55" fmla="*/ 61 h 123"/>
                  <a:gd name="T56" fmla="*/ 853 w 1149"/>
                  <a:gd name="T57" fmla="*/ 67 h 123"/>
                  <a:gd name="T58" fmla="*/ 789 w 1149"/>
                  <a:gd name="T59" fmla="*/ 72 h 123"/>
                  <a:gd name="T60" fmla="*/ 700 w 1149"/>
                  <a:gd name="T61" fmla="*/ 76 h 123"/>
                  <a:gd name="T62" fmla="*/ 644 w 1149"/>
                  <a:gd name="T63" fmla="*/ 78 h 123"/>
                  <a:gd name="T64" fmla="*/ 573 w 1149"/>
                  <a:gd name="T65" fmla="*/ 78 h 123"/>
                  <a:gd name="T66" fmla="*/ 496 w 1149"/>
                  <a:gd name="T67" fmla="*/ 77 h 123"/>
                  <a:gd name="T68" fmla="*/ 420 w 1149"/>
                  <a:gd name="T69" fmla="*/ 75 h 123"/>
                  <a:gd name="T70" fmla="*/ 344 w 1149"/>
                  <a:gd name="T71" fmla="*/ 71 h 123"/>
                  <a:gd name="T72" fmla="*/ 266 w 1149"/>
                  <a:gd name="T73" fmla="*/ 64 h 123"/>
                  <a:gd name="T74" fmla="*/ 206 w 1149"/>
                  <a:gd name="T75" fmla="*/ 60 h 123"/>
                  <a:gd name="T76" fmla="*/ 153 w 1149"/>
                  <a:gd name="T77" fmla="*/ 51 h 123"/>
                  <a:gd name="T78" fmla="*/ 105 w 1149"/>
                  <a:gd name="T79" fmla="*/ 42 h 123"/>
                  <a:gd name="T80" fmla="*/ 64 w 1149"/>
                  <a:gd name="T81" fmla="*/ 34 h 123"/>
                  <a:gd name="T82" fmla="*/ 22 w 1149"/>
                  <a:gd name="T83" fmla="*/ 18 h 123"/>
                  <a:gd name="T84" fmla="*/ 0 w 1149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3">
                    <a:moveTo>
                      <a:pt x="0" y="0"/>
                    </a:moveTo>
                    <a:lnTo>
                      <a:pt x="0" y="44"/>
                    </a:lnTo>
                    <a:lnTo>
                      <a:pt x="22" y="62"/>
                    </a:lnTo>
                    <a:lnTo>
                      <a:pt x="57" y="76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0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1" y="118"/>
                    </a:lnTo>
                    <a:lnTo>
                      <a:pt x="808" y="114"/>
                    </a:lnTo>
                    <a:lnTo>
                      <a:pt x="873" y="111"/>
                    </a:lnTo>
                    <a:lnTo>
                      <a:pt x="927" y="105"/>
                    </a:lnTo>
                    <a:lnTo>
                      <a:pt x="984" y="97"/>
                    </a:lnTo>
                    <a:lnTo>
                      <a:pt x="1040" y="88"/>
                    </a:lnTo>
                    <a:lnTo>
                      <a:pt x="1081" y="78"/>
                    </a:lnTo>
                    <a:lnTo>
                      <a:pt x="1126" y="61"/>
                    </a:lnTo>
                    <a:lnTo>
                      <a:pt x="1148" y="44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4"/>
                    </a:lnTo>
                    <a:lnTo>
                      <a:pt x="1075" y="36"/>
                    </a:lnTo>
                    <a:lnTo>
                      <a:pt x="1024" y="47"/>
                    </a:lnTo>
                    <a:lnTo>
                      <a:pt x="963" y="56"/>
                    </a:lnTo>
                    <a:lnTo>
                      <a:pt x="917" y="61"/>
                    </a:lnTo>
                    <a:lnTo>
                      <a:pt x="853" y="67"/>
                    </a:lnTo>
                    <a:lnTo>
                      <a:pt x="789" y="72"/>
                    </a:lnTo>
                    <a:lnTo>
                      <a:pt x="700" y="76"/>
                    </a:lnTo>
                    <a:lnTo>
                      <a:pt x="644" y="78"/>
                    </a:lnTo>
                    <a:lnTo>
                      <a:pt x="573" y="78"/>
                    </a:lnTo>
                    <a:lnTo>
                      <a:pt x="496" y="77"/>
                    </a:lnTo>
                    <a:lnTo>
                      <a:pt x="420" y="75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6" y="60"/>
                    </a:lnTo>
                    <a:lnTo>
                      <a:pt x="153" y="51"/>
                    </a:lnTo>
                    <a:lnTo>
                      <a:pt x="105" y="42"/>
                    </a:lnTo>
                    <a:lnTo>
                      <a:pt x="64" y="34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3" name="Group 113"/>
            <p:cNvGrpSpPr>
              <a:grpSpLocks/>
            </p:cNvGrpSpPr>
            <p:nvPr/>
          </p:nvGrpSpPr>
          <p:grpSpPr bwMode="auto">
            <a:xfrm>
              <a:off x="4532" y="2070"/>
              <a:ext cx="1150" cy="209"/>
              <a:chOff x="4532" y="2070"/>
              <a:chExt cx="1150" cy="209"/>
            </a:xfrm>
          </p:grpSpPr>
          <p:sp>
            <p:nvSpPr>
              <p:cNvPr id="171" name="Oval 114"/>
              <p:cNvSpPr>
                <a:spLocks noChangeArrowheads="1"/>
              </p:cNvSpPr>
              <p:nvPr/>
            </p:nvSpPr>
            <p:spPr bwMode="auto">
              <a:xfrm>
                <a:off x="4536" y="2070"/>
                <a:ext cx="1143" cy="159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72" name="Freeform 115"/>
              <p:cNvSpPr>
                <a:spLocks/>
              </p:cNvSpPr>
              <p:nvPr/>
            </p:nvSpPr>
            <p:spPr bwMode="auto">
              <a:xfrm>
                <a:off x="4532" y="2157"/>
                <a:ext cx="1150" cy="122"/>
              </a:xfrm>
              <a:custGeom>
                <a:avLst/>
                <a:gdLst>
                  <a:gd name="T0" fmla="*/ 0 w 1150"/>
                  <a:gd name="T1" fmla="*/ 0 h 122"/>
                  <a:gd name="T2" fmla="*/ 0 w 1150"/>
                  <a:gd name="T3" fmla="*/ 43 h 122"/>
                  <a:gd name="T4" fmla="*/ 23 w 1150"/>
                  <a:gd name="T5" fmla="*/ 61 h 122"/>
                  <a:gd name="T6" fmla="*/ 57 w 1150"/>
                  <a:gd name="T7" fmla="*/ 75 h 122"/>
                  <a:gd name="T8" fmla="*/ 113 w 1150"/>
                  <a:gd name="T9" fmla="*/ 88 h 122"/>
                  <a:gd name="T10" fmla="*/ 186 w 1150"/>
                  <a:gd name="T11" fmla="*/ 98 h 122"/>
                  <a:gd name="T12" fmla="*/ 268 w 1150"/>
                  <a:gd name="T13" fmla="*/ 108 h 122"/>
                  <a:gd name="T14" fmla="*/ 352 w 1150"/>
                  <a:gd name="T15" fmla="*/ 114 h 122"/>
                  <a:gd name="T16" fmla="*/ 432 w 1150"/>
                  <a:gd name="T17" fmla="*/ 118 h 122"/>
                  <a:gd name="T18" fmla="*/ 521 w 1150"/>
                  <a:gd name="T19" fmla="*/ 120 h 122"/>
                  <a:gd name="T20" fmla="*/ 596 w 1150"/>
                  <a:gd name="T21" fmla="*/ 121 h 122"/>
                  <a:gd name="T22" fmla="*/ 673 w 1150"/>
                  <a:gd name="T23" fmla="*/ 120 h 122"/>
                  <a:gd name="T24" fmla="*/ 743 w 1150"/>
                  <a:gd name="T25" fmla="*/ 117 h 122"/>
                  <a:gd name="T26" fmla="*/ 809 w 1150"/>
                  <a:gd name="T27" fmla="*/ 113 h 122"/>
                  <a:gd name="T28" fmla="*/ 874 w 1150"/>
                  <a:gd name="T29" fmla="*/ 110 h 122"/>
                  <a:gd name="T30" fmla="*/ 929 w 1150"/>
                  <a:gd name="T31" fmla="*/ 104 h 122"/>
                  <a:gd name="T32" fmla="*/ 985 w 1150"/>
                  <a:gd name="T33" fmla="*/ 96 h 122"/>
                  <a:gd name="T34" fmla="*/ 1041 w 1150"/>
                  <a:gd name="T35" fmla="*/ 87 h 122"/>
                  <a:gd name="T36" fmla="*/ 1082 w 1150"/>
                  <a:gd name="T37" fmla="*/ 78 h 122"/>
                  <a:gd name="T38" fmla="*/ 1129 w 1150"/>
                  <a:gd name="T39" fmla="*/ 60 h 122"/>
                  <a:gd name="T40" fmla="*/ 1149 w 1150"/>
                  <a:gd name="T41" fmla="*/ 43 h 122"/>
                  <a:gd name="T42" fmla="*/ 1149 w 1150"/>
                  <a:gd name="T43" fmla="*/ 0 h 122"/>
                  <a:gd name="T44" fmla="*/ 1140 w 1150"/>
                  <a:gd name="T45" fmla="*/ 9 h 122"/>
                  <a:gd name="T46" fmla="*/ 1113 w 1150"/>
                  <a:gd name="T47" fmla="*/ 23 h 122"/>
                  <a:gd name="T48" fmla="*/ 1076 w 1150"/>
                  <a:gd name="T49" fmla="*/ 35 h 122"/>
                  <a:gd name="T50" fmla="*/ 1025 w 1150"/>
                  <a:gd name="T51" fmla="*/ 46 h 122"/>
                  <a:gd name="T52" fmla="*/ 964 w 1150"/>
                  <a:gd name="T53" fmla="*/ 55 h 122"/>
                  <a:gd name="T54" fmla="*/ 918 w 1150"/>
                  <a:gd name="T55" fmla="*/ 61 h 122"/>
                  <a:gd name="T56" fmla="*/ 855 w 1150"/>
                  <a:gd name="T57" fmla="*/ 66 h 122"/>
                  <a:gd name="T58" fmla="*/ 790 w 1150"/>
                  <a:gd name="T59" fmla="*/ 71 h 122"/>
                  <a:gd name="T60" fmla="*/ 702 w 1150"/>
                  <a:gd name="T61" fmla="*/ 75 h 122"/>
                  <a:gd name="T62" fmla="*/ 644 w 1150"/>
                  <a:gd name="T63" fmla="*/ 77 h 122"/>
                  <a:gd name="T64" fmla="*/ 575 w 1150"/>
                  <a:gd name="T65" fmla="*/ 77 h 122"/>
                  <a:gd name="T66" fmla="*/ 497 w 1150"/>
                  <a:gd name="T67" fmla="*/ 76 h 122"/>
                  <a:gd name="T68" fmla="*/ 422 w 1150"/>
                  <a:gd name="T69" fmla="*/ 74 h 122"/>
                  <a:gd name="T70" fmla="*/ 346 w 1150"/>
                  <a:gd name="T71" fmla="*/ 70 h 122"/>
                  <a:gd name="T72" fmla="*/ 268 w 1150"/>
                  <a:gd name="T73" fmla="*/ 63 h 122"/>
                  <a:gd name="T74" fmla="*/ 207 w 1150"/>
                  <a:gd name="T75" fmla="*/ 59 h 122"/>
                  <a:gd name="T76" fmla="*/ 153 w 1150"/>
                  <a:gd name="T77" fmla="*/ 50 h 122"/>
                  <a:gd name="T78" fmla="*/ 106 w 1150"/>
                  <a:gd name="T79" fmla="*/ 41 h 122"/>
                  <a:gd name="T80" fmla="*/ 65 w 1150"/>
                  <a:gd name="T81" fmla="*/ 33 h 122"/>
                  <a:gd name="T82" fmla="*/ 23 w 1150"/>
                  <a:gd name="T83" fmla="*/ 17 h 122"/>
                  <a:gd name="T84" fmla="*/ 0 w 1150"/>
                  <a:gd name="T85" fmla="*/ 0 h 12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2">
                    <a:moveTo>
                      <a:pt x="0" y="0"/>
                    </a:moveTo>
                    <a:lnTo>
                      <a:pt x="0" y="43"/>
                    </a:lnTo>
                    <a:lnTo>
                      <a:pt x="23" y="61"/>
                    </a:lnTo>
                    <a:lnTo>
                      <a:pt x="57" y="75"/>
                    </a:lnTo>
                    <a:lnTo>
                      <a:pt x="113" y="88"/>
                    </a:lnTo>
                    <a:lnTo>
                      <a:pt x="186" y="98"/>
                    </a:lnTo>
                    <a:lnTo>
                      <a:pt x="268" y="108"/>
                    </a:lnTo>
                    <a:lnTo>
                      <a:pt x="352" y="114"/>
                    </a:lnTo>
                    <a:lnTo>
                      <a:pt x="432" y="118"/>
                    </a:lnTo>
                    <a:lnTo>
                      <a:pt x="521" y="120"/>
                    </a:lnTo>
                    <a:lnTo>
                      <a:pt x="596" y="121"/>
                    </a:lnTo>
                    <a:lnTo>
                      <a:pt x="673" y="120"/>
                    </a:lnTo>
                    <a:lnTo>
                      <a:pt x="743" y="117"/>
                    </a:lnTo>
                    <a:lnTo>
                      <a:pt x="809" y="113"/>
                    </a:lnTo>
                    <a:lnTo>
                      <a:pt x="874" y="110"/>
                    </a:lnTo>
                    <a:lnTo>
                      <a:pt x="929" y="104"/>
                    </a:lnTo>
                    <a:lnTo>
                      <a:pt x="985" y="96"/>
                    </a:lnTo>
                    <a:lnTo>
                      <a:pt x="1041" y="87"/>
                    </a:lnTo>
                    <a:lnTo>
                      <a:pt x="1082" y="78"/>
                    </a:lnTo>
                    <a:lnTo>
                      <a:pt x="1129" y="60"/>
                    </a:lnTo>
                    <a:lnTo>
                      <a:pt x="1149" y="43"/>
                    </a:lnTo>
                    <a:lnTo>
                      <a:pt x="1149" y="0"/>
                    </a:lnTo>
                    <a:lnTo>
                      <a:pt x="1140" y="9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5" y="46"/>
                    </a:lnTo>
                    <a:lnTo>
                      <a:pt x="964" y="55"/>
                    </a:lnTo>
                    <a:lnTo>
                      <a:pt x="918" y="61"/>
                    </a:lnTo>
                    <a:lnTo>
                      <a:pt x="855" y="66"/>
                    </a:lnTo>
                    <a:lnTo>
                      <a:pt x="790" y="71"/>
                    </a:lnTo>
                    <a:lnTo>
                      <a:pt x="702" y="75"/>
                    </a:lnTo>
                    <a:lnTo>
                      <a:pt x="644" y="77"/>
                    </a:lnTo>
                    <a:lnTo>
                      <a:pt x="575" y="77"/>
                    </a:lnTo>
                    <a:lnTo>
                      <a:pt x="497" y="76"/>
                    </a:lnTo>
                    <a:lnTo>
                      <a:pt x="422" y="74"/>
                    </a:lnTo>
                    <a:lnTo>
                      <a:pt x="346" y="70"/>
                    </a:lnTo>
                    <a:lnTo>
                      <a:pt x="268" y="63"/>
                    </a:lnTo>
                    <a:lnTo>
                      <a:pt x="207" y="59"/>
                    </a:lnTo>
                    <a:lnTo>
                      <a:pt x="153" y="50"/>
                    </a:lnTo>
                    <a:lnTo>
                      <a:pt x="106" y="41"/>
                    </a:lnTo>
                    <a:lnTo>
                      <a:pt x="65" y="33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4" name="Group 116"/>
            <p:cNvGrpSpPr>
              <a:grpSpLocks/>
            </p:cNvGrpSpPr>
            <p:nvPr/>
          </p:nvGrpSpPr>
          <p:grpSpPr bwMode="auto">
            <a:xfrm>
              <a:off x="4679" y="2038"/>
              <a:ext cx="1149" cy="205"/>
              <a:chOff x="4679" y="2038"/>
              <a:chExt cx="1149" cy="205"/>
            </a:xfrm>
          </p:grpSpPr>
          <p:sp>
            <p:nvSpPr>
              <p:cNvPr id="169" name="Oval 117"/>
              <p:cNvSpPr>
                <a:spLocks noChangeArrowheads="1"/>
              </p:cNvSpPr>
              <p:nvPr/>
            </p:nvSpPr>
            <p:spPr bwMode="auto">
              <a:xfrm>
                <a:off x="4683" y="2038"/>
                <a:ext cx="1142" cy="159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70" name="Freeform 118"/>
              <p:cNvSpPr>
                <a:spLocks/>
              </p:cNvSpPr>
              <p:nvPr/>
            </p:nvSpPr>
            <p:spPr bwMode="auto">
              <a:xfrm>
                <a:off x="4679" y="2123"/>
                <a:ext cx="1149" cy="120"/>
              </a:xfrm>
              <a:custGeom>
                <a:avLst/>
                <a:gdLst>
                  <a:gd name="T0" fmla="*/ 0 w 1149"/>
                  <a:gd name="T1" fmla="*/ 0 h 120"/>
                  <a:gd name="T2" fmla="*/ 0 w 1149"/>
                  <a:gd name="T3" fmla="*/ 42 h 120"/>
                  <a:gd name="T4" fmla="*/ 22 w 1149"/>
                  <a:gd name="T5" fmla="*/ 61 h 120"/>
                  <a:gd name="T6" fmla="*/ 55 w 1149"/>
                  <a:gd name="T7" fmla="*/ 73 h 120"/>
                  <a:gd name="T8" fmla="*/ 112 w 1149"/>
                  <a:gd name="T9" fmla="*/ 87 h 120"/>
                  <a:gd name="T10" fmla="*/ 185 w 1149"/>
                  <a:gd name="T11" fmla="*/ 98 h 120"/>
                  <a:gd name="T12" fmla="*/ 266 w 1149"/>
                  <a:gd name="T13" fmla="*/ 107 h 120"/>
                  <a:gd name="T14" fmla="*/ 352 w 1149"/>
                  <a:gd name="T15" fmla="*/ 113 h 120"/>
                  <a:gd name="T16" fmla="*/ 432 w 1149"/>
                  <a:gd name="T17" fmla="*/ 117 h 120"/>
                  <a:gd name="T18" fmla="*/ 520 w 1149"/>
                  <a:gd name="T19" fmla="*/ 119 h 120"/>
                  <a:gd name="T20" fmla="*/ 596 w 1149"/>
                  <a:gd name="T21" fmla="*/ 119 h 120"/>
                  <a:gd name="T22" fmla="*/ 673 w 1149"/>
                  <a:gd name="T23" fmla="*/ 119 h 120"/>
                  <a:gd name="T24" fmla="*/ 741 w 1149"/>
                  <a:gd name="T25" fmla="*/ 115 h 120"/>
                  <a:gd name="T26" fmla="*/ 807 w 1149"/>
                  <a:gd name="T27" fmla="*/ 112 h 120"/>
                  <a:gd name="T28" fmla="*/ 873 w 1149"/>
                  <a:gd name="T29" fmla="*/ 109 h 120"/>
                  <a:gd name="T30" fmla="*/ 927 w 1149"/>
                  <a:gd name="T31" fmla="*/ 103 h 120"/>
                  <a:gd name="T32" fmla="*/ 984 w 1149"/>
                  <a:gd name="T33" fmla="*/ 96 h 120"/>
                  <a:gd name="T34" fmla="*/ 1039 w 1149"/>
                  <a:gd name="T35" fmla="*/ 86 h 120"/>
                  <a:gd name="T36" fmla="*/ 1080 w 1149"/>
                  <a:gd name="T37" fmla="*/ 77 h 120"/>
                  <a:gd name="T38" fmla="*/ 1126 w 1149"/>
                  <a:gd name="T39" fmla="*/ 60 h 120"/>
                  <a:gd name="T40" fmla="*/ 1148 w 1149"/>
                  <a:gd name="T41" fmla="*/ 43 h 120"/>
                  <a:gd name="T42" fmla="*/ 1148 w 1149"/>
                  <a:gd name="T43" fmla="*/ 0 h 120"/>
                  <a:gd name="T44" fmla="*/ 1138 w 1149"/>
                  <a:gd name="T45" fmla="*/ 10 h 120"/>
                  <a:gd name="T46" fmla="*/ 1112 w 1149"/>
                  <a:gd name="T47" fmla="*/ 22 h 120"/>
                  <a:gd name="T48" fmla="*/ 1074 w 1149"/>
                  <a:gd name="T49" fmla="*/ 34 h 120"/>
                  <a:gd name="T50" fmla="*/ 1024 w 1149"/>
                  <a:gd name="T51" fmla="*/ 46 h 120"/>
                  <a:gd name="T52" fmla="*/ 962 w 1149"/>
                  <a:gd name="T53" fmla="*/ 55 h 120"/>
                  <a:gd name="T54" fmla="*/ 915 w 1149"/>
                  <a:gd name="T55" fmla="*/ 60 h 120"/>
                  <a:gd name="T56" fmla="*/ 853 w 1149"/>
                  <a:gd name="T57" fmla="*/ 66 h 120"/>
                  <a:gd name="T58" fmla="*/ 789 w 1149"/>
                  <a:gd name="T59" fmla="*/ 70 h 120"/>
                  <a:gd name="T60" fmla="*/ 700 w 1149"/>
                  <a:gd name="T61" fmla="*/ 74 h 120"/>
                  <a:gd name="T62" fmla="*/ 642 w 1149"/>
                  <a:gd name="T63" fmla="*/ 76 h 120"/>
                  <a:gd name="T64" fmla="*/ 573 w 1149"/>
                  <a:gd name="T65" fmla="*/ 75 h 120"/>
                  <a:gd name="T66" fmla="*/ 496 w 1149"/>
                  <a:gd name="T67" fmla="*/ 75 h 120"/>
                  <a:gd name="T68" fmla="*/ 420 w 1149"/>
                  <a:gd name="T69" fmla="*/ 73 h 120"/>
                  <a:gd name="T70" fmla="*/ 344 w 1149"/>
                  <a:gd name="T71" fmla="*/ 70 h 120"/>
                  <a:gd name="T72" fmla="*/ 266 w 1149"/>
                  <a:gd name="T73" fmla="*/ 63 h 120"/>
                  <a:gd name="T74" fmla="*/ 205 w 1149"/>
                  <a:gd name="T75" fmla="*/ 58 h 120"/>
                  <a:gd name="T76" fmla="*/ 153 w 1149"/>
                  <a:gd name="T77" fmla="*/ 50 h 120"/>
                  <a:gd name="T78" fmla="*/ 105 w 1149"/>
                  <a:gd name="T79" fmla="*/ 41 h 120"/>
                  <a:gd name="T80" fmla="*/ 64 w 1149"/>
                  <a:gd name="T81" fmla="*/ 33 h 120"/>
                  <a:gd name="T82" fmla="*/ 22 w 1149"/>
                  <a:gd name="T83" fmla="*/ 18 h 120"/>
                  <a:gd name="T84" fmla="*/ 0 w 1149"/>
                  <a:gd name="T85" fmla="*/ 0 h 12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0">
                    <a:moveTo>
                      <a:pt x="0" y="0"/>
                    </a:moveTo>
                    <a:lnTo>
                      <a:pt x="0" y="42"/>
                    </a:lnTo>
                    <a:lnTo>
                      <a:pt x="22" y="61"/>
                    </a:lnTo>
                    <a:lnTo>
                      <a:pt x="55" y="73"/>
                    </a:lnTo>
                    <a:lnTo>
                      <a:pt x="112" y="87"/>
                    </a:lnTo>
                    <a:lnTo>
                      <a:pt x="185" y="98"/>
                    </a:lnTo>
                    <a:lnTo>
                      <a:pt x="266" y="107"/>
                    </a:lnTo>
                    <a:lnTo>
                      <a:pt x="352" y="113"/>
                    </a:lnTo>
                    <a:lnTo>
                      <a:pt x="432" y="117"/>
                    </a:lnTo>
                    <a:lnTo>
                      <a:pt x="520" y="119"/>
                    </a:lnTo>
                    <a:lnTo>
                      <a:pt x="596" y="119"/>
                    </a:lnTo>
                    <a:lnTo>
                      <a:pt x="673" y="119"/>
                    </a:lnTo>
                    <a:lnTo>
                      <a:pt x="741" y="115"/>
                    </a:lnTo>
                    <a:lnTo>
                      <a:pt x="807" y="112"/>
                    </a:lnTo>
                    <a:lnTo>
                      <a:pt x="873" y="109"/>
                    </a:lnTo>
                    <a:lnTo>
                      <a:pt x="927" y="103"/>
                    </a:lnTo>
                    <a:lnTo>
                      <a:pt x="984" y="96"/>
                    </a:lnTo>
                    <a:lnTo>
                      <a:pt x="1039" y="86"/>
                    </a:lnTo>
                    <a:lnTo>
                      <a:pt x="1080" y="77"/>
                    </a:lnTo>
                    <a:lnTo>
                      <a:pt x="1126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2"/>
                    </a:lnTo>
                    <a:lnTo>
                      <a:pt x="1074" y="34"/>
                    </a:lnTo>
                    <a:lnTo>
                      <a:pt x="1024" y="46"/>
                    </a:lnTo>
                    <a:lnTo>
                      <a:pt x="962" y="55"/>
                    </a:lnTo>
                    <a:lnTo>
                      <a:pt x="915" y="60"/>
                    </a:lnTo>
                    <a:lnTo>
                      <a:pt x="853" y="66"/>
                    </a:lnTo>
                    <a:lnTo>
                      <a:pt x="789" y="70"/>
                    </a:lnTo>
                    <a:lnTo>
                      <a:pt x="700" y="74"/>
                    </a:lnTo>
                    <a:lnTo>
                      <a:pt x="642" y="76"/>
                    </a:lnTo>
                    <a:lnTo>
                      <a:pt x="573" y="75"/>
                    </a:lnTo>
                    <a:lnTo>
                      <a:pt x="496" y="75"/>
                    </a:lnTo>
                    <a:lnTo>
                      <a:pt x="420" y="73"/>
                    </a:lnTo>
                    <a:lnTo>
                      <a:pt x="344" y="70"/>
                    </a:lnTo>
                    <a:lnTo>
                      <a:pt x="266" y="63"/>
                    </a:lnTo>
                    <a:lnTo>
                      <a:pt x="205" y="58"/>
                    </a:lnTo>
                    <a:lnTo>
                      <a:pt x="153" y="50"/>
                    </a:lnTo>
                    <a:lnTo>
                      <a:pt x="105" y="41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5" name="Group 119"/>
            <p:cNvGrpSpPr>
              <a:grpSpLocks/>
            </p:cNvGrpSpPr>
            <p:nvPr/>
          </p:nvGrpSpPr>
          <p:grpSpPr bwMode="auto">
            <a:xfrm>
              <a:off x="4600" y="1991"/>
              <a:ext cx="1149" cy="209"/>
              <a:chOff x="4600" y="1991"/>
              <a:chExt cx="1149" cy="209"/>
            </a:xfrm>
          </p:grpSpPr>
          <p:sp>
            <p:nvSpPr>
              <p:cNvPr id="167" name="Oval 120"/>
              <p:cNvSpPr>
                <a:spLocks noChangeArrowheads="1"/>
              </p:cNvSpPr>
              <p:nvPr/>
            </p:nvSpPr>
            <p:spPr bwMode="auto">
              <a:xfrm>
                <a:off x="4604" y="1991"/>
                <a:ext cx="1143" cy="158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68" name="Freeform 121"/>
              <p:cNvSpPr>
                <a:spLocks/>
              </p:cNvSpPr>
              <p:nvPr/>
            </p:nvSpPr>
            <p:spPr bwMode="auto">
              <a:xfrm>
                <a:off x="4600" y="2076"/>
                <a:ext cx="1149" cy="124"/>
              </a:xfrm>
              <a:custGeom>
                <a:avLst/>
                <a:gdLst>
                  <a:gd name="T0" fmla="*/ 0 w 1149"/>
                  <a:gd name="T1" fmla="*/ 0 h 124"/>
                  <a:gd name="T2" fmla="*/ 0 w 1149"/>
                  <a:gd name="T3" fmla="*/ 43 h 124"/>
                  <a:gd name="T4" fmla="*/ 22 w 1149"/>
                  <a:gd name="T5" fmla="*/ 63 h 124"/>
                  <a:gd name="T6" fmla="*/ 55 w 1149"/>
                  <a:gd name="T7" fmla="*/ 76 h 124"/>
                  <a:gd name="T8" fmla="*/ 112 w 1149"/>
                  <a:gd name="T9" fmla="*/ 90 h 124"/>
                  <a:gd name="T10" fmla="*/ 185 w 1149"/>
                  <a:gd name="T11" fmla="*/ 101 h 124"/>
                  <a:gd name="T12" fmla="*/ 266 w 1149"/>
                  <a:gd name="T13" fmla="*/ 111 h 124"/>
                  <a:gd name="T14" fmla="*/ 352 w 1149"/>
                  <a:gd name="T15" fmla="*/ 117 h 124"/>
                  <a:gd name="T16" fmla="*/ 432 w 1149"/>
                  <a:gd name="T17" fmla="*/ 121 h 124"/>
                  <a:gd name="T18" fmla="*/ 520 w 1149"/>
                  <a:gd name="T19" fmla="*/ 123 h 124"/>
                  <a:gd name="T20" fmla="*/ 596 w 1149"/>
                  <a:gd name="T21" fmla="*/ 123 h 124"/>
                  <a:gd name="T22" fmla="*/ 673 w 1149"/>
                  <a:gd name="T23" fmla="*/ 123 h 124"/>
                  <a:gd name="T24" fmla="*/ 741 w 1149"/>
                  <a:gd name="T25" fmla="*/ 119 h 124"/>
                  <a:gd name="T26" fmla="*/ 807 w 1149"/>
                  <a:gd name="T27" fmla="*/ 115 h 124"/>
                  <a:gd name="T28" fmla="*/ 873 w 1149"/>
                  <a:gd name="T29" fmla="*/ 112 h 124"/>
                  <a:gd name="T30" fmla="*/ 927 w 1149"/>
                  <a:gd name="T31" fmla="*/ 107 h 124"/>
                  <a:gd name="T32" fmla="*/ 984 w 1149"/>
                  <a:gd name="T33" fmla="*/ 99 h 124"/>
                  <a:gd name="T34" fmla="*/ 1039 w 1149"/>
                  <a:gd name="T35" fmla="*/ 89 h 124"/>
                  <a:gd name="T36" fmla="*/ 1080 w 1149"/>
                  <a:gd name="T37" fmla="*/ 80 h 124"/>
                  <a:gd name="T38" fmla="*/ 1126 w 1149"/>
                  <a:gd name="T39" fmla="*/ 62 h 124"/>
                  <a:gd name="T40" fmla="*/ 1148 w 1149"/>
                  <a:gd name="T41" fmla="*/ 44 h 124"/>
                  <a:gd name="T42" fmla="*/ 1148 w 1149"/>
                  <a:gd name="T43" fmla="*/ 0 h 124"/>
                  <a:gd name="T44" fmla="*/ 1138 w 1149"/>
                  <a:gd name="T45" fmla="*/ 11 h 124"/>
                  <a:gd name="T46" fmla="*/ 1112 w 1149"/>
                  <a:gd name="T47" fmla="*/ 23 h 124"/>
                  <a:gd name="T48" fmla="*/ 1074 w 1149"/>
                  <a:gd name="T49" fmla="*/ 36 h 124"/>
                  <a:gd name="T50" fmla="*/ 1024 w 1149"/>
                  <a:gd name="T51" fmla="*/ 47 h 124"/>
                  <a:gd name="T52" fmla="*/ 962 w 1149"/>
                  <a:gd name="T53" fmla="*/ 57 h 124"/>
                  <a:gd name="T54" fmla="*/ 915 w 1149"/>
                  <a:gd name="T55" fmla="*/ 62 h 124"/>
                  <a:gd name="T56" fmla="*/ 853 w 1149"/>
                  <a:gd name="T57" fmla="*/ 68 h 124"/>
                  <a:gd name="T58" fmla="*/ 789 w 1149"/>
                  <a:gd name="T59" fmla="*/ 72 h 124"/>
                  <a:gd name="T60" fmla="*/ 700 w 1149"/>
                  <a:gd name="T61" fmla="*/ 77 h 124"/>
                  <a:gd name="T62" fmla="*/ 642 w 1149"/>
                  <a:gd name="T63" fmla="*/ 79 h 124"/>
                  <a:gd name="T64" fmla="*/ 573 w 1149"/>
                  <a:gd name="T65" fmla="*/ 78 h 124"/>
                  <a:gd name="T66" fmla="*/ 496 w 1149"/>
                  <a:gd name="T67" fmla="*/ 78 h 124"/>
                  <a:gd name="T68" fmla="*/ 420 w 1149"/>
                  <a:gd name="T69" fmla="*/ 76 h 124"/>
                  <a:gd name="T70" fmla="*/ 344 w 1149"/>
                  <a:gd name="T71" fmla="*/ 72 h 124"/>
                  <a:gd name="T72" fmla="*/ 266 w 1149"/>
                  <a:gd name="T73" fmla="*/ 64 h 124"/>
                  <a:gd name="T74" fmla="*/ 205 w 1149"/>
                  <a:gd name="T75" fmla="*/ 60 h 124"/>
                  <a:gd name="T76" fmla="*/ 153 w 1149"/>
                  <a:gd name="T77" fmla="*/ 52 h 124"/>
                  <a:gd name="T78" fmla="*/ 105 w 1149"/>
                  <a:gd name="T79" fmla="*/ 42 h 124"/>
                  <a:gd name="T80" fmla="*/ 64 w 1149"/>
                  <a:gd name="T81" fmla="*/ 34 h 124"/>
                  <a:gd name="T82" fmla="*/ 22 w 1149"/>
                  <a:gd name="T83" fmla="*/ 18 h 124"/>
                  <a:gd name="T84" fmla="*/ 0 w 1149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4">
                    <a:moveTo>
                      <a:pt x="0" y="0"/>
                    </a:moveTo>
                    <a:lnTo>
                      <a:pt x="0" y="43"/>
                    </a:lnTo>
                    <a:lnTo>
                      <a:pt x="22" y="63"/>
                    </a:lnTo>
                    <a:lnTo>
                      <a:pt x="55" y="76"/>
                    </a:lnTo>
                    <a:lnTo>
                      <a:pt x="112" y="90"/>
                    </a:lnTo>
                    <a:lnTo>
                      <a:pt x="185" y="101"/>
                    </a:lnTo>
                    <a:lnTo>
                      <a:pt x="266" y="111"/>
                    </a:lnTo>
                    <a:lnTo>
                      <a:pt x="352" y="117"/>
                    </a:lnTo>
                    <a:lnTo>
                      <a:pt x="432" y="121"/>
                    </a:lnTo>
                    <a:lnTo>
                      <a:pt x="520" y="123"/>
                    </a:lnTo>
                    <a:lnTo>
                      <a:pt x="596" y="123"/>
                    </a:lnTo>
                    <a:lnTo>
                      <a:pt x="673" y="123"/>
                    </a:lnTo>
                    <a:lnTo>
                      <a:pt x="741" y="119"/>
                    </a:lnTo>
                    <a:lnTo>
                      <a:pt x="807" y="115"/>
                    </a:lnTo>
                    <a:lnTo>
                      <a:pt x="873" y="112"/>
                    </a:lnTo>
                    <a:lnTo>
                      <a:pt x="927" y="107"/>
                    </a:lnTo>
                    <a:lnTo>
                      <a:pt x="984" y="99"/>
                    </a:lnTo>
                    <a:lnTo>
                      <a:pt x="1039" y="89"/>
                    </a:lnTo>
                    <a:lnTo>
                      <a:pt x="1080" y="80"/>
                    </a:lnTo>
                    <a:lnTo>
                      <a:pt x="1126" y="62"/>
                    </a:lnTo>
                    <a:lnTo>
                      <a:pt x="1148" y="44"/>
                    </a:lnTo>
                    <a:lnTo>
                      <a:pt x="1148" y="0"/>
                    </a:lnTo>
                    <a:lnTo>
                      <a:pt x="1138" y="11"/>
                    </a:lnTo>
                    <a:lnTo>
                      <a:pt x="1112" y="23"/>
                    </a:lnTo>
                    <a:lnTo>
                      <a:pt x="1074" y="36"/>
                    </a:lnTo>
                    <a:lnTo>
                      <a:pt x="1024" y="47"/>
                    </a:lnTo>
                    <a:lnTo>
                      <a:pt x="962" y="57"/>
                    </a:lnTo>
                    <a:lnTo>
                      <a:pt x="915" y="62"/>
                    </a:lnTo>
                    <a:lnTo>
                      <a:pt x="853" y="68"/>
                    </a:lnTo>
                    <a:lnTo>
                      <a:pt x="789" y="72"/>
                    </a:lnTo>
                    <a:lnTo>
                      <a:pt x="700" y="77"/>
                    </a:lnTo>
                    <a:lnTo>
                      <a:pt x="642" y="79"/>
                    </a:lnTo>
                    <a:lnTo>
                      <a:pt x="573" y="78"/>
                    </a:lnTo>
                    <a:lnTo>
                      <a:pt x="496" y="78"/>
                    </a:lnTo>
                    <a:lnTo>
                      <a:pt x="420" y="76"/>
                    </a:lnTo>
                    <a:lnTo>
                      <a:pt x="344" y="72"/>
                    </a:lnTo>
                    <a:lnTo>
                      <a:pt x="266" y="64"/>
                    </a:lnTo>
                    <a:lnTo>
                      <a:pt x="205" y="60"/>
                    </a:lnTo>
                    <a:lnTo>
                      <a:pt x="153" y="52"/>
                    </a:lnTo>
                    <a:lnTo>
                      <a:pt x="105" y="42"/>
                    </a:lnTo>
                    <a:lnTo>
                      <a:pt x="64" y="34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6" name="Group 122"/>
            <p:cNvGrpSpPr>
              <a:grpSpLocks/>
            </p:cNvGrpSpPr>
            <p:nvPr/>
          </p:nvGrpSpPr>
          <p:grpSpPr bwMode="auto">
            <a:xfrm>
              <a:off x="4589" y="1957"/>
              <a:ext cx="1149" cy="204"/>
              <a:chOff x="4589" y="1957"/>
              <a:chExt cx="1149" cy="204"/>
            </a:xfrm>
          </p:grpSpPr>
          <p:sp>
            <p:nvSpPr>
              <p:cNvPr id="165" name="Oval 123"/>
              <p:cNvSpPr>
                <a:spLocks noChangeArrowheads="1"/>
              </p:cNvSpPr>
              <p:nvPr/>
            </p:nvSpPr>
            <p:spPr bwMode="auto">
              <a:xfrm>
                <a:off x="4593" y="1957"/>
                <a:ext cx="1143" cy="159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66" name="Freeform 124"/>
              <p:cNvSpPr>
                <a:spLocks/>
              </p:cNvSpPr>
              <p:nvPr/>
            </p:nvSpPr>
            <p:spPr bwMode="auto">
              <a:xfrm>
                <a:off x="4589" y="2039"/>
                <a:ext cx="1149" cy="122"/>
              </a:xfrm>
              <a:custGeom>
                <a:avLst/>
                <a:gdLst>
                  <a:gd name="T0" fmla="*/ 0 w 1149"/>
                  <a:gd name="T1" fmla="*/ 0 h 122"/>
                  <a:gd name="T2" fmla="*/ 0 w 1149"/>
                  <a:gd name="T3" fmla="*/ 43 h 122"/>
                  <a:gd name="T4" fmla="*/ 22 w 1149"/>
                  <a:gd name="T5" fmla="*/ 61 h 122"/>
                  <a:gd name="T6" fmla="*/ 57 w 1149"/>
                  <a:gd name="T7" fmla="*/ 75 h 122"/>
                  <a:gd name="T8" fmla="*/ 112 w 1149"/>
                  <a:gd name="T9" fmla="*/ 88 h 122"/>
                  <a:gd name="T10" fmla="*/ 185 w 1149"/>
                  <a:gd name="T11" fmla="*/ 99 h 122"/>
                  <a:gd name="T12" fmla="*/ 266 w 1149"/>
                  <a:gd name="T13" fmla="*/ 108 h 122"/>
                  <a:gd name="T14" fmla="*/ 352 w 1149"/>
                  <a:gd name="T15" fmla="*/ 115 h 122"/>
                  <a:gd name="T16" fmla="*/ 432 w 1149"/>
                  <a:gd name="T17" fmla="*/ 118 h 122"/>
                  <a:gd name="T18" fmla="*/ 520 w 1149"/>
                  <a:gd name="T19" fmla="*/ 120 h 122"/>
                  <a:gd name="T20" fmla="*/ 596 w 1149"/>
                  <a:gd name="T21" fmla="*/ 121 h 122"/>
                  <a:gd name="T22" fmla="*/ 673 w 1149"/>
                  <a:gd name="T23" fmla="*/ 120 h 122"/>
                  <a:gd name="T24" fmla="*/ 741 w 1149"/>
                  <a:gd name="T25" fmla="*/ 117 h 122"/>
                  <a:gd name="T26" fmla="*/ 808 w 1149"/>
                  <a:gd name="T27" fmla="*/ 113 h 122"/>
                  <a:gd name="T28" fmla="*/ 873 w 1149"/>
                  <a:gd name="T29" fmla="*/ 110 h 122"/>
                  <a:gd name="T30" fmla="*/ 927 w 1149"/>
                  <a:gd name="T31" fmla="*/ 104 h 122"/>
                  <a:gd name="T32" fmla="*/ 984 w 1149"/>
                  <a:gd name="T33" fmla="*/ 97 h 122"/>
                  <a:gd name="T34" fmla="*/ 1040 w 1149"/>
                  <a:gd name="T35" fmla="*/ 88 h 122"/>
                  <a:gd name="T36" fmla="*/ 1081 w 1149"/>
                  <a:gd name="T37" fmla="*/ 78 h 122"/>
                  <a:gd name="T38" fmla="*/ 1126 w 1149"/>
                  <a:gd name="T39" fmla="*/ 60 h 122"/>
                  <a:gd name="T40" fmla="*/ 1148 w 1149"/>
                  <a:gd name="T41" fmla="*/ 43 h 122"/>
                  <a:gd name="T42" fmla="*/ 1148 w 1149"/>
                  <a:gd name="T43" fmla="*/ 0 h 122"/>
                  <a:gd name="T44" fmla="*/ 1138 w 1149"/>
                  <a:gd name="T45" fmla="*/ 9 h 122"/>
                  <a:gd name="T46" fmla="*/ 1112 w 1149"/>
                  <a:gd name="T47" fmla="*/ 23 h 122"/>
                  <a:gd name="T48" fmla="*/ 1075 w 1149"/>
                  <a:gd name="T49" fmla="*/ 35 h 122"/>
                  <a:gd name="T50" fmla="*/ 1024 w 1149"/>
                  <a:gd name="T51" fmla="*/ 46 h 122"/>
                  <a:gd name="T52" fmla="*/ 963 w 1149"/>
                  <a:gd name="T53" fmla="*/ 56 h 122"/>
                  <a:gd name="T54" fmla="*/ 917 w 1149"/>
                  <a:gd name="T55" fmla="*/ 61 h 122"/>
                  <a:gd name="T56" fmla="*/ 853 w 1149"/>
                  <a:gd name="T57" fmla="*/ 67 h 122"/>
                  <a:gd name="T58" fmla="*/ 789 w 1149"/>
                  <a:gd name="T59" fmla="*/ 71 h 122"/>
                  <a:gd name="T60" fmla="*/ 700 w 1149"/>
                  <a:gd name="T61" fmla="*/ 76 h 122"/>
                  <a:gd name="T62" fmla="*/ 644 w 1149"/>
                  <a:gd name="T63" fmla="*/ 78 h 122"/>
                  <a:gd name="T64" fmla="*/ 573 w 1149"/>
                  <a:gd name="T65" fmla="*/ 77 h 122"/>
                  <a:gd name="T66" fmla="*/ 496 w 1149"/>
                  <a:gd name="T67" fmla="*/ 76 h 122"/>
                  <a:gd name="T68" fmla="*/ 420 w 1149"/>
                  <a:gd name="T69" fmla="*/ 74 h 122"/>
                  <a:gd name="T70" fmla="*/ 344 w 1149"/>
                  <a:gd name="T71" fmla="*/ 70 h 122"/>
                  <a:gd name="T72" fmla="*/ 266 w 1149"/>
                  <a:gd name="T73" fmla="*/ 63 h 122"/>
                  <a:gd name="T74" fmla="*/ 206 w 1149"/>
                  <a:gd name="T75" fmla="*/ 59 h 122"/>
                  <a:gd name="T76" fmla="*/ 153 w 1149"/>
                  <a:gd name="T77" fmla="*/ 51 h 122"/>
                  <a:gd name="T78" fmla="*/ 105 w 1149"/>
                  <a:gd name="T79" fmla="*/ 42 h 122"/>
                  <a:gd name="T80" fmla="*/ 64 w 1149"/>
                  <a:gd name="T81" fmla="*/ 33 h 122"/>
                  <a:gd name="T82" fmla="*/ 22 w 1149"/>
                  <a:gd name="T83" fmla="*/ 18 h 122"/>
                  <a:gd name="T84" fmla="*/ 0 w 1149"/>
                  <a:gd name="T85" fmla="*/ 0 h 12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2">
                    <a:moveTo>
                      <a:pt x="0" y="0"/>
                    </a:moveTo>
                    <a:lnTo>
                      <a:pt x="0" y="43"/>
                    </a:lnTo>
                    <a:lnTo>
                      <a:pt x="22" y="61"/>
                    </a:lnTo>
                    <a:lnTo>
                      <a:pt x="57" y="75"/>
                    </a:lnTo>
                    <a:lnTo>
                      <a:pt x="112" y="88"/>
                    </a:lnTo>
                    <a:lnTo>
                      <a:pt x="185" y="99"/>
                    </a:lnTo>
                    <a:lnTo>
                      <a:pt x="266" y="108"/>
                    </a:lnTo>
                    <a:lnTo>
                      <a:pt x="352" y="115"/>
                    </a:lnTo>
                    <a:lnTo>
                      <a:pt x="432" y="118"/>
                    </a:lnTo>
                    <a:lnTo>
                      <a:pt x="520" y="120"/>
                    </a:lnTo>
                    <a:lnTo>
                      <a:pt x="596" y="121"/>
                    </a:lnTo>
                    <a:lnTo>
                      <a:pt x="673" y="120"/>
                    </a:lnTo>
                    <a:lnTo>
                      <a:pt x="741" y="117"/>
                    </a:lnTo>
                    <a:lnTo>
                      <a:pt x="808" y="113"/>
                    </a:lnTo>
                    <a:lnTo>
                      <a:pt x="873" y="110"/>
                    </a:lnTo>
                    <a:lnTo>
                      <a:pt x="927" y="104"/>
                    </a:lnTo>
                    <a:lnTo>
                      <a:pt x="984" y="97"/>
                    </a:lnTo>
                    <a:lnTo>
                      <a:pt x="1040" y="88"/>
                    </a:lnTo>
                    <a:lnTo>
                      <a:pt x="1081" y="78"/>
                    </a:lnTo>
                    <a:lnTo>
                      <a:pt x="1126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6"/>
                    </a:lnTo>
                    <a:lnTo>
                      <a:pt x="963" y="56"/>
                    </a:lnTo>
                    <a:lnTo>
                      <a:pt x="917" y="61"/>
                    </a:lnTo>
                    <a:lnTo>
                      <a:pt x="853" y="67"/>
                    </a:lnTo>
                    <a:lnTo>
                      <a:pt x="789" y="71"/>
                    </a:lnTo>
                    <a:lnTo>
                      <a:pt x="700" y="76"/>
                    </a:lnTo>
                    <a:lnTo>
                      <a:pt x="644" y="78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4" y="70"/>
                    </a:lnTo>
                    <a:lnTo>
                      <a:pt x="266" y="63"/>
                    </a:lnTo>
                    <a:lnTo>
                      <a:pt x="206" y="59"/>
                    </a:lnTo>
                    <a:lnTo>
                      <a:pt x="153" y="51"/>
                    </a:lnTo>
                    <a:lnTo>
                      <a:pt x="105" y="42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7" name="Group 125"/>
            <p:cNvGrpSpPr>
              <a:grpSpLocks/>
            </p:cNvGrpSpPr>
            <p:nvPr/>
          </p:nvGrpSpPr>
          <p:grpSpPr bwMode="auto">
            <a:xfrm>
              <a:off x="4522" y="1908"/>
              <a:ext cx="1149" cy="209"/>
              <a:chOff x="4522" y="1908"/>
              <a:chExt cx="1149" cy="209"/>
            </a:xfrm>
          </p:grpSpPr>
          <p:sp>
            <p:nvSpPr>
              <p:cNvPr id="163" name="Oval 126"/>
              <p:cNvSpPr>
                <a:spLocks noChangeArrowheads="1"/>
              </p:cNvSpPr>
              <p:nvPr/>
            </p:nvSpPr>
            <p:spPr bwMode="auto">
              <a:xfrm>
                <a:off x="4525" y="1908"/>
                <a:ext cx="1142" cy="158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64" name="Freeform 127"/>
              <p:cNvSpPr>
                <a:spLocks/>
              </p:cNvSpPr>
              <p:nvPr/>
            </p:nvSpPr>
            <p:spPr bwMode="auto">
              <a:xfrm>
                <a:off x="4522" y="1993"/>
                <a:ext cx="1149" cy="124"/>
              </a:xfrm>
              <a:custGeom>
                <a:avLst/>
                <a:gdLst>
                  <a:gd name="T0" fmla="*/ 0 w 1149"/>
                  <a:gd name="T1" fmla="*/ 0 h 124"/>
                  <a:gd name="T2" fmla="*/ 0 w 1149"/>
                  <a:gd name="T3" fmla="*/ 43 h 124"/>
                  <a:gd name="T4" fmla="*/ 22 w 1149"/>
                  <a:gd name="T5" fmla="*/ 62 h 124"/>
                  <a:gd name="T6" fmla="*/ 55 w 1149"/>
                  <a:gd name="T7" fmla="*/ 76 h 124"/>
                  <a:gd name="T8" fmla="*/ 112 w 1149"/>
                  <a:gd name="T9" fmla="*/ 89 h 124"/>
                  <a:gd name="T10" fmla="*/ 185 w 1149"/>
                  <a:gd name="T11" fmla="*/ 100 h 124"/>
                  <a:gd name="T12" fmla="*/ 266 w 1149"/>
                  <a:gd name="T13" fmla="*/ 110 h 124"/>
                  <a:gd name="T14" fmla="*/ 352 w 1149"/>
                  <a:gd name="T15" fmla="*/ 116 h 124"/>
                  <a:gd name="T16" fmla="*/ 432 w 1149"/>
                  <a:gd name="T17" fmla="*/ 120 h 124"/>
                  <a:gd name="T18" fmla="*/ 519 w 1149"/>
                  <a:gd name="T19" fmla="*/ 122 h 124"/>
                  <a:gd name="T20" fmla="*/ 596 w 1149"/>
                  <a:gd name="T21" fmla="*/ 123 h 124"/>
                  <a:gd name="T22" fmla="*/ 673 w 1149"/>
                  <a:gd name="T23" fmla="*/ 122 h 124"/>
                  <a:gd name="T24" fmla="*/ 741 w 1149"/>
                  <a:gd name="T25" fmla="*/ 119 h 124"/>
                  <a:gd name="T26" fmla="*/ 807 w 1149"/>
                  <a:gd name="T27" fmla="*/ 115 h 124"/>
                  <a:gd name="T28" fmla="*/ 873 w 1149"/>
                  <a:gd name="T29" fmla="*/ 111 h 124"/>
                  <a:gd name="T30" fmla="*/ 927 w 1149"/>
                  <a:gd name="T31" fmla="*/ 106 h 124"/>
                  <a:gd name="T32" fmla="*/ 984 w 1149"/>
                  <a:gd name="T33" fmla="*/ 99 h 124"/>
                  <a:gd name="T34" fmla="*/ 1039 w 1149"/>
                  <a:gd name="T35" fmla="*/ 89 h 124"/>
                  <a:gd name="T36" fmla="*/ 1080 w 1149"/>
                  <a:gd name="T37" fmla="*/ 79 h 124"/>
                  <a:gd name="T38" fmla="*/ 1126 w 1149"/>
                  <a:gd name="T39" fmla="*/ 61 h 124"/>
                  <a:gd name="T40" fmla="*/ 1148 w 1149"/>
                  <a:gd name="T41" fmla="*/ 44 h 124"/>
                  <a:gd name="T42" fmla="*/ 1148 w 1149"/>
                  <a:gd name="T43" fmla="*/ 0 h 124"/>
                  <a:gd name="T44" fmla="*/ 1138 w 1149"/>
                  <a:gd name="T45" fmla="*/ 10 h 124"/>
                  <a:gd name="T46" fmla="*/ 1112 w 1149"/>
                  <a:gd name="T47" fmla="*/ 23 h 124"/>
                  <a:gd name="T48" fmla="*/ 1074 w 1149"/>
                  <a:gd name="T49" fmla="*/ 36 h 124"/>
                  <a:gd name="T50" fmla="*/ 1024 w 1149"/>
                  <a:gd name="T51" fmla="*/ 47 h 124"/>
                  <a:gd name="T52" fmla="*/ 962 w 1149"/>
                  <a:gd name="T53" fmla="*/ 57 h 124"/>
                  <a:gd name="T54" fmla="*/ 915 w 1149"/>
                  <a:gd name="T55" fmla="*/ 62 h 124"/>
                  <a:gd name="T56" fmla="*/ 853 w 1149"/>
                  <a:gd name="T57" fmla="*/ 67 h 124"/>
                  <a:gd name="T58" fmla="*/ 789 w 1149"/>
                  <a:gd name="T59" fmla="*/ 72 h 124"/>
                  <a:gd name="T60" fmla="*/ 700 w 1149"/>
                  <a:gd name="T61" fmla="*/ 77 h 124"/>
                  <a:gd name="T62" fmla="*/ 642 w 1149"/>
                  <a:gd name="T63" fmla="*/ 79 h 124"/>
                  <a:gd name="T64" fmla="*/ 573 w 1149"/>
                  <a:gd name="T65" fmla="*/ 78 h 124"/>
                  <a:gd name="T66" fmla="*/ 496 w 1149"/>
                  <a:gd name="T67" fmla="*/ 77 h 124"/>
                  <a:gd name="T68" fmla="*/ 420 w 1149"/>
                  <a:gd name="T69" fmla="*/ 75 h 124"/>
                  <a:gd name="T70" fmla="*/ 344 w 1149"/>
                  <a:gd name="T71" fmla="*/ 71 h 124"/>
                  <a:gd name="T72" fmla="*/ 266 w 1149"/>
                  <a:gd name="T73" fmla="*/ 64 h 124"/>
                  <a:gd name="T74" fmla="*/ 205 w 1149"/>
                  <a:gd name="T75" fmla="*/ 60 h 124"/>
                  <a:gd name="T76" fmla="*/ 153 w 1149"/>
                  <a:gd name="T77" fmla="*/ 51 h 124"/>
                  <a:gd name="T78" fmla="*/ 105 w 1149"/>
                  <a:gd name="T79" fmla="*/ 42 h 124"/>
                  <a:gd name="T80" fmla="*/ 64 w 1149"/>
                  <a:gd name="T81" fmla="*/ 34 h 124"/>
                  <a:gd name="T82" fmla="*/ 22 w 1149"/>
                  <a:gd name="T83" fmla="*/ 18 h 124"/>
                  <a:gd name="T84" fmla="*/ 0 w 1149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4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5" y="76"/>
                    </a:lnTo>
                    <a:lnTo>
                      <a:pt x="112" y="89"/>
                    </a:lnTo>
                    <a:lnTo>
                      <a:pt x="185" y="100"/>
                    </a:lnTo>
                    <a:lnTo>
                      <a:pt x="266" y="110"/>
                    </a:lnTo>
                    <a:lnTo>
                      <a:pt x="352" y="116"/>
                    </a:lnTo>
                    <a:lnTo>
                      <a:pt x="432" y="120"/>
                    </a:lnTo>
                    <a:lnTo>
                      <a:pt x="519" y="122"/>
                    </a:lnTo>
                    <a:lnTo>
                      <a:pt x="596" y="123"/>
                    </a:lnTo>
                    <a:lnTo>
                      <a:pt x="673" y="122"/>
                    </a:lnTo>
                    <a:lnTo>
                      <a:pt x="741" y="119"/>
                    </a:lnTo>
                    <a:lnTo>
                      <a:pt x="807" y="115"/>
                    </a:lnTo>
                    <a:lnTo>
                      <a:pt x="873" y="111"/>
                    </a:lnTo>
                    <a:lnTo>
                      <a:pt x="927" y="106"/>
                    </a:lnTo>
                    <a:lnTo>
                      <a:pt x="984" y="99"/>
                    </a:lnTo>
                    <a:lnTo>
                      <a:pt x="1039" y="89"/>
                    </a:lnTo>
                    <a:lnTo>
                      <a:pt x="1080" y="79"/>
                    </a:lnTo>
                    <a:lnTo>
                      <a:pt x="1126" y="61"/>
                    </a:lnTo>
                    <a:lnTo>
                      <a:pt x="1148" y="44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4" y="36"/>
                    </a:lnTo>
                    <a:lnTo>
                      <a:pt x="1024" y="47"/>
                    </a:lnTo>
                    <a:lnTo>
                      <a:pt x="962" y="57"/>
                    </a:lnTo>
                    <a:lnTo>
                      <a:pt x="915" y="62"/>
                    </a:lnTo>
                    <a:lnTo>
                      <a:pt x="853" y="67"/>
                    </a:lnTo>
                    <a:lnTo>
                      <a:pt x="789" y="72"/>
                    </a:lnTo>
                    <a:lnTo>
                      <a:pt x="700" y="77"/>
                    </a:lnTo>
                    <a:lnTo>
                      <a:pt x="642" y="79"/>
                    </a:lnTo>
                    <a:lnTo>
                      <a:pt x="573" y="78"/>
                    </a:lnTo>
                    <a:lnTo>
                      <a:pt x="496" y="77"/>
                    </a:lnTo>
                    <a:lnTo>
                      <a:pt x="420" y="75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5" y="60"/>
                    </a:lnTo>
                    <a:lnTo>
                      <a:pt x="153" y="51"/>
                    </a:lnTo>
                    <a:lnTo>
                      <a:pt x="105" y="42"/>
                    </a:lnTo>
                    <a:lnTo>
                      <a:pt x="64" y="34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8" name="Group 128"/>
            <p:cNvGrpSpPr>
              <a:grpSpLocks/>
            </p:cNvGrpSpPr>
            <p:nvPr/>
          </p:nvGrpSpPr>
          <p:grpSpPr bwMode="auto">
            <a:xfrm>
              <a:off x="4667" y="1874"/>
              <a:ext cx="1150" cy="209"/>
              <a:chOff x="4667" y="1874"/>
              <a:chExt cx="1150" cy="209"/>
            </a:xfrm>
          </p:grpSpPr>
          <p:sp>
            <p:nvSpPr>
              <p:cNvPr id="161" name="Oval 129"/>
              <p:cNvSpPr>
                <a:spLocks noChangeArrowheads="1"/>
              </p:cNvSpPr>
              <p:nvPr/>
            </p:nvSpPr>
            <p:spPr bwMode="auto">
              <a:xfrm>
                <a:off x="4669" y="1874"/>
                <a:ext cx="1146" cy="162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62" name="Freeform 130"/>
              <p:cNvSpPr>
                <a:spLocks/>
              </p:cNvSpPr>
              <p:nvPr/>
            </p:nvSpPr>
            <p:spPr bwMode="auto">
              <a:xfrm>
                <a:off x="4667" y="1960"/>
                <a:ext cx="1150" cy="123"/>
              </a:xfrm>
              <a:custGeom>
                <a:avLst/>
                <a:gdLst>
                  <a:gd name="T0" fmla="*/ 0 w 1150"/>
                  <a:gd name="T1" fmla="*/ 0 h 123"/>
                  <a:gd name="T2" fmla="*/ 0 w 1150"/>
                  <a:gd name="T3" fmla="*/ 43 h 123"/>
                  <a:gd name="T4" fmla="*/ 22 w 1150"/>
                  <a:gd name="T5" fmla="*/ 62 h 123"/>
                  <a:gd name="T6" fmla="*/ 57 w 1150"/>
                  <a:gd name="T7" fmla="*/ 75 h 123"/>
                  <a:gd name="T8" fmla="*/ 112 w 1150"/>
                  <a:gd name="T9" fmla="*/ 89 h 123"/>
                  <a:gd name="T10" fmla="*/ 185 w 1150"/>
                  <a:gd name="T11" fmla="*/ 99 h 123"/>
                  <a:gd name="T12" fmla="*/ 266 w 1150"/>
                  <a:gd name="T13" fmla="*/ 109 h 123"/>
                  <a:gd name="T14" fmla="*/ 352 w 1150"/>
                  <a:gd name="T15" fmla="*/ 115 h 123"/>
                  <a:gd name="T16" fmla="*/ 432 w 1150"/>
                  <a:gd name="T17" fmla="*/ 119 h 123"/>
                  <a:gd name="T18" fmla="*/ 521 w 1150"/>
                  <a:gd name="T19" fmla="*/ 121 h 123"/>
                  <a:gd name="T20" fmla="*/ 596 w 1150"/>
                  <a:gd name="T21" fmla="*/ 122 h 123"/>
                  <a:gd name="T22" fmla="*/ 673 w 1150"/>
                  <a:gd name="T23" fmla="*/ 121 h 123"/>
                  <a:gd name="T24" fmla="*/ 742 w 1150"/>
                  <a:gd name="T25" fmla="*/ 118 h 123"/>
                  <a:gd name="T26" fmla="*/ 809 w 1150"/>
                  <a:gd name="T27" fmla="*/ 114 h 123"/>
                  <a:gd name="T28" fmla="*/ 874 w 1150"/>
                  <a:gd name="T29" fmla="*/ 111 h 123"/>
                  <a:gd name="T30" fmla="*/ 928 w 1150"/>
                  <a:gd name="T31" fmla="*/ 105 h 123"/>
                  <a:gd name="T32" fmla="*/ 985 w 1150"/>
                  <a:gd name="T33" fmla="*/ 97 h 123"/>
                  <a:gd name="T34" fmla="*/ 1041 w 1150"/>
                  <a:gd name="T35" fmla="*/ 88 h 123"/>
                  <a:gd name="T36" fmla="*/ 1082 w 1150"/>
                  <a:gd name="T37" fmla="*/ 78 h 123"/>
                  <a:gd name="T38" fmla="*/ 1127 w 1150"/>
                  <a:gd name="T39" fmla="*/ 60 h 123"/>
                  <a:gd name="T40" fmla="*/ 1149 w 1150"/>
                  <a:gd name="T41" fmla="*/ 43 h 123"/>
                  <a:gd name="T42" fmla="*/ 1149 w 1150"/>
                  <a:gd name="T43" fmla="*/ 0 h 123"/>
                  <a:gd name="T44" fmla="*/ 1139 w 1150"/>
                  <a:gd name="T45" fmla="*/ 10 h 123"/>
                  <a:gd name="T46" fmla="*/ 1113 w 1150"/>
                  <a:gd name="T47" fmla="*/ 23 h 123"/>
                  <a:gd name="T48" fmla="*/ 1076 w 1150"/>
                  <a:gd name="T49" fmla="*/ 35 h 123"/>
                  <a:gd name="T50" fmla="*/ 1025 w 1150"/>
                  <a:gd name="T51" fmla="*/ 47 h 123"/>
                  <a:gd name="T52" fmla="*/ 964 w 1150"/>
                  <a:gd name="T53" fmla="*/ 55 h 123"/>
                  <a:gd name="T54" fmla="*/ 918 w 1150"/>
                  <a:gd name="T55" fmla="*/ 61 h 123"/>
                  <a:gd name="T56" fmla="*/ 854 w 1150"/>
                  <a:gd name="T57" fmla="*/ 67 h 123"/>
                  <a:gd name="T58" fmla="*/ 790 w 1150"/>
                  <a:gd name="T59" fmla="*/ 71 h 123"/>
                  <a:gd name="T60" fmla="*/ 701 w 1150"/>
                  <a:gd name="T61" fmla="*/ 75 h 123"/>
                  <a:gd name="T62" fmla="*/ 644 w 1150"/>
                  <a:gd name="T63" fmla="*/ 77 h 123"/>
                  <a:gd name="T64" fmla="*/ 573 w 1150"/>
                  <a:gd name="T65" fmla="*/ 77 h 123"/>
                  <a:gd name="T66" fmla="*/ 496 w 1150"/>
                  <a:gd name="T67" fmla="*/ 76 h 123"/>
                  <a:gd name="T68" fmla="*/ 420 w 1150"/>
                  <a:gd name="T69" fmla="*/ 74 h 123"/>
                  <a:gd name="T70" fmla="*/ 345 w 1150"/>
                  <a:gd name="T71" fmla="*/ 71 h 123"/>
                  <a:gd name="T72" fmla="*/ 266 w 1150"/>
                  <a:gd name="T73" fmla="*/ 64 h 123"/>
                  <a:gd name="T74" fmla="*/ 207 w 1150"/>
                  <a:gd name="T75" fmla="*/ 59 h 123"/>
                  <a:gd name="T76" fmla="*/ 153 w 1150"/>
                  <a:gd name="T77" fmla="*/ 51 h 123"/>
                  <a:gd name="T78" fmla="*/ 105 w 1150"/>
                  <a:gd name="T79" fmla="*/ 41 h 123"/>
                  <a:gd name="T80" fmla="*/ 64 w 1150"/>
                  <a:gd name="T81" fmla="*/ 33 h 123"/>
                  <a:gd name="T82" fmla="*/ 22 w 1150"/>
                  <a:gd name="T83" fmla="*/ 18 h 123"/>
                  <a:gd name="T84" fmla="*/ 0 w 1150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3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7" y="75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1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2" y="118"/>
                    </a:lnTo>
                    <a:lnTo>
                      <a:pt x="809" y="114"/>
                    </a:lnTo>
                    <a:lnTo>
                      <a:pt x="874" y="111"/>
                    </a:lnTo>
                    <a:lnTo>
                      <a:pt x="928" y="105"/>
                    </a:lnTo>
                    <a:lnTo>
                      <a:pt x="985" y="97"/>
                    </a:lnTo>
                    <a:lnTo>
                      <a:pt x="1041" y="88"/>
                    </a:lnTo>
                    <a:lnTo>
                      <a:pt x="1082" y="78"/>
                    </a:lnTo>
                    <a:lnTo>
                      <a:pt x="1127" y="60"/>
                    </a:lnTo>
                    <a:lnTo>
                      <a:pt x="1149" y="43"/>
                    </a:lnTo>
                    <a:lnTo>
                      <a:pt x="1149" y="0"/>
                    </a:lnTo>
                    <a:lnTo>
                      <a:pt x="1139" y="10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5" y="47"/>
                    </a:lnTo>
                    <a:lnTo>
                      <a:pt x="964" y="55"/>
                    </a:lnTo>
                    <a:lnTo>
                      <a:pt x="918" y="61"/>
                    </a:lnTo>
                    <a:lnTo>
                      <a:pt x="854" y="67"/>
                    </a:lnTo>
                    <a:lnTo>
                      <a:pt x="790" y="71"/>
                    </a:lnTo>
                    <a:lnTo>
                      <a:pt x="701" y="75"/>
                    </a:lnTo>
                    <a:lnTo>
                      <a:pt x="644" y="77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5" y="71"/>
                    </a:lnTo>
                    <a:lnTo>
                      <a:pt x="266" y="64"/>
                    </a:lnTo>
                    <a:lnTo>
                      <a:pt x="207" y="59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19" name="Group 131"/>
            <p:cNvGrpSpPr>
              <a:grpSpLocks/>
            </p:cNvGrpSpPr>
            <p:nvPr/>
          </p:nvGrpSpPr>
          <p:grpSpPr bwMode="auto">
            <a:xfrm>
              <a:off x="4610" y="1824"/>
              <a:ext cx="1151" cy="209"/>
              <a:chOff x="4610" y="1824"/>
              <a:chExt cx="1151" cy="209"/>
            </a:xfrm>
          </p:grpSpPr>
          <p:sp>
            <p:nvSpPr>
              <p:cNvPr id="159" name="Oval 132"/>
              <p:cNvSpPr>
                <a:spLocks noChangeArrowheads="1"/>
              </p:cNvSpPr>
              <p:nvPr/>
            </p:nvSpPr>
            <p:spPr bwMode="auto">
              <a:xfrm>
                <a:off x="4614" y="1824"/>
                <a:ext cx="1144" cy="162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60" name="Freeform 133"/>
              <p:cNvSpPr>
                <a:spLocks/>
              </p:cNvSpPr>
              <p:nvPr/>
            </p:nvSpPr>
            <p:spPr bwMode="auto">
              <a:xfrm>
                <a:off x="4610" y="1909"/>
                <a:ext cx="1151" cy="124"/>
              </a:xfrm>
              <a:custGeom>
                <a:avLst/>
                <a:gdLst>
                  <a:gd name="T0" fmla="*/ 0 w 1151"/>
                  <a:gd name="T1" fmla="*/ 0 h 124"/>
                  <a:gd name="T2" fmla="*/ 0 w 1151"/>
                  <a:gd name="T3" fmla="*/ 43 h 124"/>
                  <a:gd name="T4" fmla="*/ 23 w 1151"/>
                  <a:gd name="T5" fmla="*/ 62 h 124"/>
                  <a:gd name="T6" fmla="*/ 57 w 1151"/>
                  <a:gd name="T7" fmla="*/ 76 h 124"/>
                  <a:gd name="T8" fmla="*/ 114 w 1151"/>
                  <a:gd name="T9" fmla="*/ 89 h 124"/>
                  <a:gd name="T10" fmla="*/ 186 w 1151"/>
                  <a:gd name="T11" fmla="*/ 100 h 124"/>
                  <a:gd name="T12" fmla="*/ 268 w 1151"/>
                  <a:gd name="T13" fmla="*/ 110 h 124"/>
                  <a:gd name="T14" fmla="*/ 352 w 1151"/>
                  <a:gd name="T15" fmla="*/ 116 h 124"/>
                  <a:gd name="T16" fmla="*/ 432 w 1151"/>
                  <a:gd name="T17" fmla="*/ 120 h 124"/>
                  <a:gd name="T18" fmla="*/ 521 w 1151"/>
                  <a:gd name="T19" fmla="*/ 122 h 124"/>
                  <a:gd name="T20" fmla="*/ 597 w 1151"/>
                  <a:gd name="T21" fmla="*/ 123 h 124"/>
                  <a:gd name="T22" fmla="*/ 674 w 1151"/>
                  <a:gd name="T23" fmla="*/ 122 h 124"/>
                  <a:gd name="T24" fmla="*/ 744 w 1151"/>
                  <a:gd name="T25" fmla="*/ 119 h 124"/>
                  <a:gd name="T26" fmla="*/ 809 w 1151"/>
                  <a:gd name="T27" fmla="*/ 115 h 124"/>
                  <a:gd name="T28" fmla="*/ 875 w 1151"/>
                  <a:gd name="T29" fmla="*/ 111 h 124"/>
                  <a:gd name="T30" fmla="*/ 930 w 1151"/>
                  <a:gd name="T31" fmla="*/ 106 h 124"/>
                  <a:gd name="T32" fmla="*/ 986 w 1151"/>
                  <a:gd name="T33" fmla="*/ 98 h 124"/>
                  <a:gd name="T34" fmla="*/ 1042 w 1151"/>
                  <a:gd name="T35" fmla="*/ 88 h 124"/>
                  <a:gd name="T36" fmla="*/ 1083 w 1151"/>
                  <a:gd name="T37" fmla="*/ 79 h 124"/>
                  <a:gd name="T38" fmla="*/ 1130 w 1151"/>
                  <a:gd name="T39" fmla="*/ 61 h 124"/>
                  <a:gd name="T40" fmla="*/ 1150 w 1151"/>
                  <a:gd name="T41" fmla="*/ 43 h 124"/>
                  <a:gd name="T42" fmla="*/ 1150 w 1151"/>
                  <a:gd name="T43" fmla="*/ 0 h 124"/>
                  <a:gd name="T44" fmla="*/ 1141 w 1151"/>
                  <a:gd name="T45" fmla="*/ 10 h 124"/>
                  <a:gd name="T46" fmla="*/ 1114 w 1151"/>
                  <a:gd name="T47" fmla="*/ 23 h 124"/>
                  <a:gd name="T48" fmla="*/ 1077 w 1151"/>
                  <a:gd name="T49" fmla="*/ 36 h 124"/>
                  <a:gd name="T50" fmla="*/ 1026 w 1151"/>
                  <a:gd name="T51" fmla="*/ 47 h 124"/>
                  <a:gd name="T52" fmla="*/ 965 w 1151"/>
                  <a:gd name="T53" fmla="*/ 56 h 124"/>
                  <a:gd name="T54" fmla="*/ 919 w 1151"/>
                  <a:gd name="T55" fmla="*/ 62 h 124"/>
                  <a:gd name="T56" fmla="*/ 856 w 1151"/>
                  <a:gd name="T57" fmla="*/ 67 h 124"/>
                  <a:gd name="T58" fmla="*/ 790 w 1151"/>
                  <a:gd name="T59" fmla="*/ 72 h 124"/>
                  <a:gd name="T60" fmla="*/ 703 w 1151"/>
                  <a:gd name="T61" fmla="*/ 76 h 124"/>
                  <a:gd name="T62" fmla="*/ 645 w 1151"/>
                  <a:gd name="T63" fmla="*/ 78 h 124"/>
                  <a:gd name="T64" fmla="*/ 575 w 1151"/>
                  <a:gd name="T65" fmla="*/ 78 h 124"/>
                  <a:gd name="T66" fmla="*/ 498 w 1151"/>
                  <a:gd name="T67" fmla="*/ 77 h 124"/>
                  <a:gd name="T68" fmla="*/ 422 w 1151"/>
                  <a:gd name="T69" fmla="*/ 75 h 124"/>
                  <a:gd name="T70" fmla="*/ 346 w 1151"/>
                  <a:gd name="T71" fmla="*/ 71 h 124"/>
                  <a:gd name="T72" fmla="*/ 268 w 1151"/>
                  <a:gd name="T73" fmla="*/ 64 h 124"/>
                  <a:gd name="T74" fmla="*/ 207 w 1151"/>
                  <a:gd name="T75" fmla="*/ 60 h 124"/>
                  <a:gd name="T76" fmla="*/ 154 w 1151"/>
                  <a:gd name="T77" fmla="*/ 51 h 124"/>
                  <a:gd name="T78" fmla="*/ 106 w 1151"/>
                  <a:gd name="T79" fmla="*/ 41 h 124"/>
                  <a:gd name="T80" fmla="*/ 66 w 1151"/>
                  <a:gd name="T81" fmla="*/ 34 h 124"/>
                  <a:gd name="T82" fmla="*/ 23 w 1151"/>
                  <a:gd name="T83" fmla="*/ 18 h 124"/>
                  <a:gd name="T84" fmla="*/ 0 w 1151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24">
                    <a:moveTo>
                      <a:pt x="0" y="0"/>
                    </a:moveTo>
                    <a:lnTo>
                      <a:pt x="0" y="43"/>
                    </a:lnTo>
                    <a:lnTo>
                      <a:pt x="23" y="62"/>
                    </a:lnTo>
                    <a:lnTo>
                      <a:pt x="57" y="76"/>
                    </a:lnTo>
                    <a:lnTo>
                      <a:pt x="114" y="89"/>
                    </a:lnTo>
                    <a:lnTo>
                      <a:pt x="186" y="100"/>
                    </a:lnTo>
                    <a:lnTo>
                      <a:pt x="268" y="110"/>
                    </a:lnTo>
                    <a:lnTo>
                      <a:pt x="352" y="116"/>
                    </a:lnTo>
                    <a:lnTo>
                      <a:pt x="432" y="120"/>
                    </a:lnTo>
                    <a:lnTo>
                      <a:pt x="521" y="122"/>
                    </a:lnTo>
                    <a:lnTo>
                      <a:pt x="597" y="123"/>
                    </a:lnTo>
                    <a:lnTo>
                      <a:pt x="674" y="122"/>
                    </a:lnTo>
                    <a:lnTo>
                      <a:pt x="744" y="119"/>
                    </a:lnTo>
                    <a:lnTo>
                      <a:pt x="809" y="115"/>
                    </a:lnTo>
                    <a:lnTo>
                      <a:pt x="875" y="111"/>
                    </a:lnTo>
                    <a:lnTo>
                      <a:pt x="930" y="106"/>
                    </a:lnTo>
                    <a:lnTo>
                      <a:pt x="986" y="98"/>
                    </a:lnTo>
                    <a:lnTo>
                      <a:pt x="1042" y="88"/>
                    </a:lnTo>
                    <a:lnTo>
                      <a:pt x="1083" y="79"/>
                    </a:lnTo>
                    <a:lnTo>
                      <a:pt x="1130" y="61"/>
                    </a:lnTo>
                    <a:lnTo>
                      <a:pt x="1150" y="43"/>
                    </a:lnTo>
                    <a:lnTo>
                      <a:pt x="1150" y="0"/>
                    </a:lnTo>
                    <a:lnTo>
                      <a:pt x="1141" y="10"/>
                    </a:lnTo>
                    <a:lnTo>
                      <a:pt x="1114" y="23"/>
                    </a:lnTo>
                    <a:lnTo>
                      <a:pt x="1077" y="36"/>
                    </a:lnTo>
                    <a:lnTo>
                      <a:pt x="1026" y="47"/>
                    </a:lnTo>
                    <a:lnTo>
                      <a:pt x="965" y="56"/>
                    </a:lnTo>
                    <a:lnTo>
                      <a:pt x="919" y="62"/>
                    </a:lnTo>
                    <a:lnTo>
                      <a:pt x="856" y="67"/>
                    </a:lnTo>
                    <a:lnTo>
                      <a:pt x="790" y="72"/>
                    </a:lnTo>
                    <a:lnTo>
                      <a:pt x="703" y="76"/>
                    </a:lnTo>
                    <a:lnTo>
                      <a:pt x="645" y="78"/>
                    </a:lnTo>
                    <a:lnTo>
                      <a:pt x="575" y="78"/>
                    </a:lnTo>
                    <a:lnTo>
                      <a:pt x="498" y="77"/>
                    </a:lnTo>
                    <a:lnTo>
                      <a:pt x="422" y="75"/>
                    </a:lnTo>
                    <a:lnTo>
                      <a:pt x="346" y="71"/>
                    </a:lnTo>
                    <a:lnTo>
                      <a:pt x="268" y="64"/>
                    </a:lnTo>
                    <a:lnTo>
                      <a:pt x="207" y="60"/>
                    </a:lnTo>
                    <a:lnTo>
                      <a:pt x="154" y="51"/>
                    </a:lnTo>
                    <a:lnTo>
                      <a:pt x="106" y="41"/>
                    </a:lnTo>
                    <a:lnTo>
                      <a:pt x="66" y="34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0" name="Group 134"/>
            <p:cNvGrpSpPr>
              <a:grpSpLocks/>
            </p:cNvGrpSpPr>
            <p:nvPr/>
          </p:nvGrpSpPr>
          <p:grpSpPr bwMode="auto">
            <a:xfrm>
              <a:off x="4556" y="1769"/>
              <a:ext cx="1149" cy="213"/>
              <a:chOff x="4556" y="1769"/>
              <a:chExt cx="1149" cy="213"/>
            </a:xfrm>
          </p:grpSpPr>
          <p:sp>
            <p:nvSpPr>
              <p:cNvPr id="157" name="Oval 135"/>
              <p:cNvSpPr>
                <a:spLocks noChangeArrowheads="1"/>
              </p:cNvSpPr>
              <p:nvPr/>
            </p:nvSpPr>
            <p:spPr bwMode="auto">
              <a:xfrm>
                <a:off x="4558" y="1769"/>
                <a:ext cx="1144" cy="163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58" name="Freeform 136"/>
              <p:cNvSpPr>
                <a:spLocks/>
              </p:cNvSpPr>
              <p:nvPr/>
            </p:nvSpPr>
            <p:spPr bwMode="auto">
              <a:xfrm>
                <a:off x="4556" y="1859"/>
                <a:ext cx="1149" cy="123"/>
              </a:xfrm>
              <a:custGeom>
                <a:avLst/>
                <a:gdLst>
                  <a:gd name="T0" fmla="*/ 0 w 1149"/>
                  <a:gd name="T1" fmla="*/ 0 h 123"/>
                  <a:gd name="T2" fmla="*/ 0 w 1149"/>
                  <a:gd name="T3" fmla="*/ 43 h 123"/>
                  <a:gd name="T4" fmla="*/ 22 w 1149"/>
                  <a:gd name="T5" fmla="*/ 62 h 123"/>
                  <a:gd name="T6" fmla="*/ 55 w 1149"/>
                  <a:gd name="T7" fmla="*/ 75 h 123"/>
                  <a:gd name="T8" fmla="*/ 112 w 1149"/>
                  <a:gd name="T9" fmla="*/ 89 h 123"/>
                  <a:gd name="T10" fmla="*/ 185 w 1149"/>
                  <a:gd name="T11" fmla="*/ 99 h 123"/>
                  <a:gd name="T12" fmla="*/ 266 w 1149"/>
                  <a:gd name="T13" fmla="*/ 109 h 123"/>
                  <a:gd name="T14" fmla="*/ 352 w 1149"/>
                  <a:gd name="T15" fmla="*/ 115 h 123"/>
                  <a:gd name="T16" fmla="*/ 432 w 1149"/>
                  <a:gd name="T17" fmla="*/ 119 h 123"/>
                  <a:gd name="T18" fmla="*/ 520 w 1149"/>
                  <a:gd name="T19" fmla="*/ 121 h 123"/>
                  <a:gd name="T20" fmla="*/ 596 w 1149"/>
                  <a:gd name="T21" fmla="*/ 122 h 123"/>
                  <a:gd name="T22" fmla="*/ 673 w 1149"/>
                  <a:gd name="T23" fmla="*/ 121 h 123"/>
                  <a:gd name="T24" fmla="*/ 741 w 1149"/>
                  <a:gd name="T25" fmla="*/ 118 h 123"/>
                  <a:gd name="T26" fmla="*/ 807 w 1149"/>
                  <a:gd name="T27" fmla="*/ 114 h 123"/>
                  <a:gd name="T28" fmla="*/ 873 w 1149"/>
                  <a:gd name="T29" fmla="*/ 111 h 123"/>
                  <a:gd name="T30" fmla="*/ 927 w 1149"/>
                  <a:gd name="T31" fmla="*/ 105 h 123"/>
                  <a:gd name="T32" fmla="*/ 984 w 1149"/>
                  <a:gd name="T33" fmla="*/ 97 h 123"/>
                  <a:gd name="T34" fmla="*/ 1039 w 1149"/>
                  <a:gd name="T35" fmla="*/ 88 h 123"/>
                  <a:gd name="T36" fmla="*/ 1080 w 1149"/>
                  <a:gd name="T37" fmla="*/ 78 h 123"/>
                  <a:gd name="T38" fmla="*/ 1126 w 1149"/>
                  <a:gd name="T39" fmla="*/ 60 h 123"/>
                  <a:gd name="T40" fmla="*/ 1148 w 1149"/>
                  <a:gd name="T41" fmla="*/ 43 h 123"/>
                  <a:gd name="T42" fmla="*/ 1148 w 1149"/>
                  <a:gd name="T43" fmla="*/ 0 h 123"/>
                  <a:gd name="T44" fmla="*/ 1138 w 1149"/>
                  <a:gd name="T45" fmla="*/ 10 h 123"/>
                  <a:gd name="T46" fmla="*/ 1112 w 1149"/>
                  <a:gd name="T47" fmla="*/ 23 h 123"/>
                  <a:gd name="T48" fmla="*/ 1075 w 1149"/>
                  <a:gd name="T49" fmla="*/ 35 h 123"/>
                  <a:gd name="T50" fmla="*/ 1024 w 1149"/>
                  <a:gd name="T51" fmla="*/ 47 h 123"/>
                  <a:gd name="T52" fmla="*/ 962 w 1149"/>
                  <a:gd name="T53" fmla="*/ 55 h 123"/>
                  <a:gd name="T54" fmla="*/ 917 w 1149"/>
                  <a:gd name="T55" fmla="*/ 61 h 123"/>
                  <a:gd name="T56" fmla="*/ 853 w 1149"/>
                  <a:gd name="T57" fmla="*/ 67 h 123"/>
                  <a:gd name="T58" fmla="*/ 789 w 1149"/>
                  <a:gd name="T59" fmla="*/ 71 h 123"/>
                  <a:gd name="T60" fmla="*/ 700 w 1149"/>
                  <a:gd name="T61" fmla="*/ 75 h 123"/>
                  <a:gd name="T62" fmla="*/ 644 w 1149"/>
                  <a:gd name="T63" fmla="*/ 77 h 123"/>
                  <a:gd name="T64" fmla="*/ 573 w 1149"/>
                  <a:gd name="T65" fmla="*/ 77 h 123"/>
                  <a:gd name="T66" fmla="*/ 496 w 1149"/>
                  <a:gd name="T67" fmla="*/ 76 h 123"/>
                  <a:gd name="T68" fmla="*/ 420 w 1149"/>
                  <a:gd name="T69" fmla="*/ 74 h 123"/>
                  <a:gd name="T70" fmla="*/ 344 w 1149"/>
                  <a:gd name="T71" fmla="*/ 71 h 123"/>
                  <a:gd name="T72" fmla="*/ 266 w 1149"/>
                  <a:gd name="T73" fmla="*/ 64 h 123"/>
                  <a:gd name="T74" fmla="*/ 206 w 1149"/>
                  <a:gd name="T75" fmla="*/ 59 h 123"/>
                  <a:gd name="T76" fmla="*/ 153 w 1149"/>
                  <a:gd name="T77" fmla="*/ 51 h 123"/>
                  <a:gd name="T78" fmla="*/ 105 w 1149"/>
                  <a:gd name="T79" fmla="*/ 41 h 123"/>
                  <a:gd name="T80" fmla="*/ 64 w 1149"/>
                  <a:gd name="T81" fmla="*/ 33 h 123"/>
                  <a:gd name="T82" fmla="*/ 22 w 1149"/>
                  <a:gd name="T83" fmla="*/ 18 h 123"/>
                  <a:gd name="T84" fmla="*/ 0 w 1149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3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5" y="75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0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1" y="118"/>
                    </a:lnTo>
                    <a:lnTo>
                      <a:pt x="807" y="114"/>
                    </a:lnTo>
                    <a:lnTo>
                      <a:pt x="873" y="111"/>
                    </a:lnTo>
                    <a:lnTo>
                      <a:pt x="927" y="105"/>
                    </a:lnTo>
                    <a:lnTo>
                      <a:pt x="984" y="97"/>
                    </a:lnTo>
                    <a:lnTo>
                      <a:pt x="1039" y="88"/>
                    </a:lnTo>
                    <a:lnTo>
                      <a:pt x="1080" y="78"/>
                    </a:lnTo>
                    <a:lnTo>
                      <a:pt x="1126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7"/>
                    </a:lnTo>
                    <a:lnTo>
                      <a:pt x="962" y="55"/>
                    </a:lnTo>
                    <a:lnTo>
                      <a:pt x="917" y="61"/>
                    </a:lnTo>
                    <a:lnTo>
                      <a:pt x="853" y="67"/>
                    </a:lnTo>
                    <a:lnTo>
                      <a:pt x="789" y="71"/>
                    </a:lnTo>
                    <a:lnTo>
                      <a:pt x="700" y="75"/>
                    </a:lnTo>
                    <a:lnTo>
                      <a:pt x="644" y="77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6" y="59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1" name="Group 137"/>
            <p:cNvGrpSpPr>
              <a:grpSpLocks/>
            </p:cNvGrpSpPr>
            <p:nvPr/>
          </p:nvGrpSpPr>
          <p:grpSpPr bwMode="auto">
            <a:xfrm>
              <a:off x="4510" y="1717"/>
              <a:ext cx="1150" cy="209"/>
              <a:chOff x="4510" y="1717"/>
              <a:chExt cx="1150" cy="209"/>
            </a:xfrm>
          </p:grpSpPr>
          <p:sp>
            <p:nvSpPr>
              <p:cNvPr id="155" name="Oval 138"/>
              <p:cNvSpPr>
                <a:spLocks noChangeArrowheads="1"/>
              </p:cNvSpPr>
              <p:nvPr/>
            </p:nvSpPr>
            <p:spPr bwMode="auto">
              <a:xfrm>
                <a:off x="4514" y="1717"/>
                <a:ext cx="1144" cy="160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56" name="Freeform 139"/>
              <p:cNvSpPr>
                <a:spLocks/>
              </p:cNvSpPr>
              <p:nvPr/>
            </p:nvSpPr>
            <p:spPr bwMode="auto">
              <a:xfrm>
                <a:off x="4510" y="1804"/>
                <a:ext cx="1150" cy="122"/>
              </a:xfrm>
              <a:custGeom>
                <a:avLst/>
                <a:gdLst>
                  <a:gd name="T0" fmla="*/ 0 w 1150"/>
                  <a:gd name="T1" fmla="*/ 0 h 122"/>
                  <a:gd name="T2" fmla="*/ 0 w 1150"/>
                  <a:gd name="T3" fmla="*/ 43 h 122"/>
                  <a:gd name="T4" fmla="*/ 22 w 1150"/>
                  <a:gd name="T5" fmla="*/ 61 h 122"/>
                  <a:gd name="T6" fmla="*/ 57 w 1150"/>
                  <a:gd name="T7" fmla="*/ 75 h 122"/>
                  <a:gd name="T8" fmla="*/ 112 w 1150"/>
                  <a:gd name="T9" fmla="*/ 88 h 122"/>
                  <a:gd name="T10" fmla="*/ 185 w 1150"/>
                  <a:gd name="T11" fmla="*/ 98 h 122"/>
                  <a:gd name="T12" fmla="*/ 266 w 1150"/>
                  <a:gd name="T13" fmla="*/ 108 h 122"/>
                  <a:gd name="T14" fmla="*/ 352 w 1150"/>
                  <a:gd name="T15" fmla="*/ 114 h 122"/>
                  <a:gd name="T16" fmla="*/ 432 w 1150"/>
                  <a:gd name="T17" fmla="*/ 118 h 122"/>
                  <a:gd name="T18" fmla="*/ 521 w 1150"/>
                  <a:gd name="T19" fmla="*/ 120 h 122"/>
                  <a:gd name="T20" fmla="*/ 596 w 1150"/>
                  <a:gd name="T21" fmla="*/ 121 h 122"/>
                  <a:gd name="T22" fmla="*/ 673 w 1150"/>
                  <a:gd name="T23" fmla="*/ 120 h 122"/>
                  <a:gd name="T24" fmla="*/ 742 w 1150"/>
                  <a:gd name="T25" fmla="*/ 117 h 122"/>
                  <a:gd name="T26" fmla="*/ 809 w 1150"/>
                  <a:gd name="T27" fmla="*/ 113 h 122"/>
                  <a:gd name="T28" fmla="*/ 874 w 1150"/>
                  <a:gd name="T29" fmla="*/ 110 h 122"/>
                  <a:gd name="T30" fmla="*/ 928 w 1150"/>
                  <a:gd name="T31" fmla="*/ 104 h 122"/>
                  <a:gd name="T32" fmla="*/ 985 w 1150"/>
                  <a:gd name="T33" fmla="*/ 96 h 122"/>
                  <a:gd name="T34" fmla="*/ 1041 w 1150"/>
                  <a:gd name="T35" fmla="*/ 88 h 122"/>
                  <a:gd name="T36" fmla="*/ 1082 w 1150"/>
                  <a:gd name="T37" fmla="*/ 78 h 122"/>
                  <a:gd name="T38" fmla="*/ 1127 w 1150"/>
                  <a:gd name="T39" fmla="*/ 60 h 122"/>
                  <a:gd name="T40" fmla="*/ 1149 w 1150"/>
                  <a:gd name="T41" fmla="*/ 43 h 122"/>
                  <a:gd name="T42" fmla="*/ 1149 w 1150"/>
                  <a:gd name="T43" fmla="*/ 0 h 122"/>
                  <a:gd name="T44" fmla="*/ 1139 w 1150"/>
                  <a:gd name="T45" fmla="*/ 9 h 122"/>
                  <a:gd name="T46" fmla="*/ 1113 w 1150"/>
                  <a:gd name="T47" fmla="*/ 23 h 122"/>
                  <a:gd name="T48" fmla="*/ 1076 w 1150"/>
                  <a:gd name="T49" fmla="*/ 35 h 122"/>
                  <a:gd name="T50" fmla="*/ 1025 w 1150"/>
                  <a:gd name="T51" fmla="*/ 46 h 122"/>
                  <a:gd name="T52" fmla="*/ 964 w 1150"/>
                  <a:gd name="T53" fmla="*/ 56 h 122"/>
                  <a:gd name="T54" fmla="*/ 918 w 1150"/>
                  <a:gd name="T55" fmla="*/ 61 h 122"/>
                  <a:gd name="T56" fmla="*/ 854 w 1150"/>
                  <a:gd name="T57" fmla="*/ 66 h 122"/>
                  <a:gd name="T58" fmla="*/ 790 w 1150"/>
                  <a:gd name="T59" fmla="*/ 71 h 122"/>
                  <a:gd name="T60" fmla="*/ 701 w 1150"/>
                  <a:gd name="T61" fmla="*/ 76 h 122"/>
                  <a:gd name="T62" fmla="*/ 644 w 1150"/>
                  <a:gd name="T63" fmla="*/ 78 h 122"/>
                  <a:gd name="T64" fmla="*/ 573 w 1150"/>
                  <a:gd name="T65" fmla="*/ 77 h 122"/>
                  <a:gd name="T66" fmla="*/ 496 w 1150"/>
                  <a:gd name="T67" fmla="*/ 76 h 122"/>
                  <a:gd name="T68" fmla="*/ 420 w 1150"/>
                  <a:gd name="T69" fmla="*/ 74 h 122"/>
                  <a:gd name="T70" fmla="*/ 345 w 1150"/>
                  <a:gd name="T71" fmla="*/ 70 h 122"/>
                  <a:gd name="T72" fmla="*/ 266 w 1150"/>
                  <a:gd name="T73" fmla="*/ 63 h 122"/>
                  <a:gd name="T74" fmla="*/ 207 w 1150"/>
                  <a:gd name="T75" fmla="*/ 59 h 122"/>
                  <a:gd name="T76" fmla="*/ 153 w 1150"/>
                  <a:gd name="T77" fmla="*/ 50 h 122"/>
                  <a:gd name="T78" fmla="*/ 105 w 1150"/>
                  <a:gd name="T79" fmla="*/ 42 h 122"/>
                  <a:gd name="T80" fmla="*/ 64 w 1150"/>
                  <a:gd name="T81" fmla="*/ 33 h 122"/>
                  <a:gd name="T82" fmla="*/ 22 w 1150"/>
                  <a:gd name="T83" fmla="*/ 18 h 122"/>
                  <a:gd name="T84" fmla="*/ 0 w 1150"/>
                  <a:gd name="T85" fmla="*/ 0 h 12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2">
                    <a:moveTo>
                      <a:pt x="0" y="0"/>
                    </a:moveTo>
                    <a:lnTo>
                      <a:pt x="0" y="43"/>
                    </a:lnTo>
                    <a:lnTo>
                      <a:pt x="22" y="61"/>
                    </a:lnTo>
                    <a:lnTo>
                      <a:pt x="57" y="75"/>
                    </a:lnTo>
                    <a:lnTo>
                      <a:pt x="112" y="88"/>
                    </a:lnTo>
                    <a:lnTo>
                      <a:pt x="185" y="98"/>
                    </a:lnTo>
                    <a:lnTo>
                      <a:pt x="266" y="108"/>
                    </a:lnTo>
                    <a:lnTo>
                      <a:pt x="352" y="114"/>
                    </a:lnTo>
                    <a:lnTo>
                      <a:pt x="432" y="118"/>
                    </a:lnTo>
                    <a:lnTo>
                      <a:pt x="521" y="120"/>
                    </a:lnTo>
                    <a:lnTo>
                      <a:pt x="596" y="121"/>
                    </a:lnTo>
                    <a:lnTo>
                      <a:pt x="673" y="120"/>
                    </a:lnTo>
                    <a:lnTo>
                      <a:pt x="742" y="117"/>
                    </a:lnTo>
                    <a:lnTo>
                      <a:pt x="809" y="113"/>
                    </a:lnTo>
                    <a:lnTo>
                      <a:pt x="874" y="110"/>
                    </a:lnTo>
                    <a:lnTo>
                      <a:pt x="928" y="104"/>
                    </a:lnTo>
                    <a:lnTo>
                      <a:pt x="985" y="96"/>
                    </a:lnTo>
                    <a:lnTo>
                      <a:pt x="1041" y="88"/>
                    </a:lnTo>
                    <a:lnTo>
                      <a:pt x="1082" y="78"/>
                    </a:lnTo>
                    <a:lnTo>
                      <a:pt x="1127" y="60"/>
                    </a:lnTo>
                    <a:lnTo>
                      <a:pt x="1149" y="43"/>
                    </a:lnTo>
                    <a:lnTo>
                      <a:pt x="1149" y="0"/>
                    </a:lnTo>
                    <a:lnTo>
                      <a:pt x="1139" y="9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5" y="46"/>
                    </a:lnTo>
                    <a:lnTo>
                      <a:pt x="964" y="56"/>
                    </a:lnTo>
                    <a:lnTo>
                      <a:pt x="918" y="61"/>
                    </a:lnTo>
                    <a:lnTo>
                      <a:pt x="854" y="66"/>
                    </a:lnTo>
                    <a:lnTo>
                      <a:pt x="790" y="71"/>
                    </a:lnTo>
                    <a:lnTo>
                      <a:pt x="701" y="76"/>
                    </a:lnTo>
                    <a:lnTo>
                      <a:pt x="644" y="78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5" y="70"/>
                    </a:lnTo>
                    <a:lnTo>
                      <a:pt x="266" y="63"/>
                    </a:lnTo>
                    <a:lnTo>
                      <a:pt x="207" y="59"/>
                    </a:lnTo>
                    <a:lnTo>
                      <a:pt x="153" y="50"/>
                    </a:lnTo>
                    <a:lnTo>
                      <a:pt x="105" y="42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2" name="Group 140"/>
            <p:cNvGrpSpPr>
              <a:grpSpLocks/>
            </p:cNvGrpSpPr>
            <p:nvPr/>
          </p:nvGrpSpPr>
          <p:grpSpPr bwMode="auto">
            <a:xfrm>
              <a:off x="4610" y="1678"/>
              <a:ext cx="1151" cy="208"/>
              <a:chOff x="4610" y="1678"/>
              <a:chExt cx="1151" cy="208"/>
            </a:xfrm>
          </p:grpSpPr>
          <p:sp>
            <p:nvSpPr>
              <p:cNvPr id="153" name="Oval 141"/>
              <p:cNvSpPr>
                <a:spLocks noChangeArrowheads="1"/>
              </p:cNvSpPr>
              <p:nvPr/>
            </p:nvSpPr>
            <p:spPr bwMode="auto">
              <a:xfrm>
                <a:off x="4614" y="1678"/>
                <a:ext cx="1144" cy="160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54" name="Freeform 142"/>
              <p:cNvSpPr>
                <a:spLocks/>
              </p:cNvSpPr>
              <p:nvPr/>
            </p:nvSpPr>
            <p:spPr bwMode="auto">
              <a:xfrm>
                <a:off x="4610" y="1765"/>
                <a:ext cx="1151" cy="121"/>
              </a:xfrm>
              <a:custGeom>
                <a:avLst/>
                <a:gdLst>
                  <a:gd name="T0" fmla="*/ 0 w 1151"/>
                  <a:gd name="T1" fmla="*/ 0 h 121"/>
                  <a:gd name="T2" fmla="*/ 0 w 1151"/>
                  <a:gd name="T3" fmla="*/ 42 h 121"/>
                  <a:gd name="T4" fmla="*/ 23 w 1151"/>
                  <a:gd name="T5" fmla="*/ 61 h 121"/>
                  <a:gd name="T6" fmla="*/ 57 w 1151"/>
                  <a:gd name="T7" fmla="*/ 74 h 121"/>
                  <a:gd name="T8" fmla="*/ 114 w 1151"/>
                  <a:gd name="T9" fmla="*/ 87 h 121"/>
                  <a:gd name="T10" fmla="*/ 186 w 1151"/>
                  <a:gd name="T11" fmla="*/ 98 h 121"/>
                  <a:gd name="T12" fmla="*/ 268 w 1151"/>
                  <a:gd name="T13" fmla="*/ 107 h 121"/>
                  <a:gd name="T14" fmla="*/ 352 w 1151"/>
                  <a:gd name="T15" fmla="*/ 113 h 121"/>
                  <a:gd name="T16" fmla="*/ 432 w 1151"/>
                  <a:gd name="T17" fmla="*/ 117 h 121"/>
                  <a:gd name="T18" fmla="*/ 521 w 1151"/>
                  <a:gd name="T19" fmla="*/ 119 h 121"/>
                  <a:gd name="T20" fmla="*/ 597 w 1151"/>
                  <a:gd name="T21" fmla="*/ 120 h 121"/>
                  <a:gd name="T22" fmla="*/ 674 w 1151"/>
                  <a:gd name="T23" fmla="*/ 119 h 121"/>
                  <a:gd name="T24" fmla="*/ 744 w 1151"/>
                  <a:gd name="T25" fmla="*/ 116 h 121"/>
                  <a:gd name="T26" fmla="*/ 809 w 1151"/>
                  <a:gd name="T27" fmla="*/ 113 h 121"/>
                  <a:gd name="T28" fmla="*/ 875 w 1151"/>
                  <a:gd name="T29" fmla="*/ 109 h 121"/>
                  <a:gd name="T30" fmla="*/ 930 w 1151"/>
                  <a:gd name="T31" fmla="*/ 103 h 121"/>
                  <a:gd name="T32" fmla="*/ 986 w 1151"/>
                  <a:gd name="T33" fmla="*/ 96 h 121"/>
                  <a:gd name="T34" fmla="*/ 1042 w 1151"/>
                  <a:gd name="T35" fmla="*/ 86 h 121"/>
                  <a:gd name="T36" fmla="*/ 1083 w 1151"/>
                  <a:gd name="T37" fmla="*/ 77 h 121"/>
                  <a:gd name="T38" fmla="*/ 1130 w 1151"/>
                  <a:gd name="T39" fmla="*/ 59 h 121"/>
                  <a:gd name="T40" fmla="*/ 1150 w 1151"/>
                  <a:gd name="T41" fmla="*/ 42 h 121"/>
                  <a:gd name="T42" fmla="*/ 1150 w 1151"/>
                  <a:gd name="T43" fmla="*/ 0 h 121"/>
                  <a:gd name="T44" fmla="*/ 1141 w 1151"/>
                  <a:gd name="T45" fmla="*/ 9 h 121"/>
                  <a:gd name="T46" fmla="*/ 1114 w 1151"/>
                  <a:gd name="T47" fmla="*/ 23 h 121"/>
                  <a:gd name="T48" fmla="*/ 1077 w 1151"/>
                  <a:gd name="T49" fmla="*/ 35 h 121"/>
                  <a:gd name="T50" fmla="*/ 1026 w 1151"/>
                  <a:gd name="T51" fmla="*/ 46 h 121"/>
                  <a:gd name="T52" fmla="*/ 965 w 1151"/>
                  <a:gd name="T53" fmla="*/ 54 h 121"/>
                  <a:gd name="T54" fmla="*/ 919 w 1151"/>
                  <a:gd name="T55" fmla="*/ 60 h 121"/>
                  <a:gd name="T56" fmla="*/ 856 w 1151"/>
                  <a:gd name="T57" fmla="*/ 66 h 121"/>
                  <a:gd name="T58" fmla="*/ 790 w 1151"/>
                  <a:gd name="T59" fmla="*/ 70 h 121"/>
                  <a:gd name="T60" fmla="*/ 703 w 1151"/>
                  <a:gd name="T61" fmla="*/ 74 h 121"/>
                  <a:gd name="T62" fmla="*/ 645 w 1151"/>
                  <a:gd name="T63" fmla="*/ 76 h 121"/>
                  <a:gd name="T64" fmla="*/ 575 w 1151"/>
                  <a:gd name="T65" fmla="*/ 76 h 121"/>
                  <a:gd name="T66" fmla="*/ 498 w 1151"/>
                  <a:gd name="T67" fmla="*/ 75 h 121"/>
                  <a:gd name="T68" fmla="*/ 422 w 1151"/>
                  <a:gd name="T69" fmla="*/ 73 h 121"/>
                  <a:gd name="T70" fmla="*/ 346 w 1151"/>
                  <a:gd name="T71" fmla="*/ 69 h 121"/>
                  <a:gd name="T72" fmla="*/ 268 w 1151"/>
                  <a:gd name="T73" fmla="*/ 63 h 121"/>
                  <a:gd name="T74" fmla="*/ 207 w 1151"/>
                  <a:gd name="T75" fmla="*/ 58 h 121"/>
                  <a:gd name="T76" fmla="*/ 154 w 1151"/>
                  <a:gd name="T77" fmla="*/ 50 h 121"/>
                  <a:gd name="T78" fmla="*/ 106 w 1151"/>
                  <a:gd name="T79" fmla="*/ 40 h 121"/>
                  <a:gd name="T80" fmla="*/ 66 w 1151"/>
                  <a:gd name="T81" fmla="*/ 33 h 121"/>
                  <a:gd name="T82" fmla="*/ 23 w 1151"/>
                  <a:gd name="T83" fmla="*/ 18 h 121"/>
                  <a:gd name="T84" fmla="*/ 0 w 1151"/>
                  <a:gd name="T85" fmla="*/ 0 h 12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21">
                    <a:moveTo>
                      <a:pt x="0" y="0"/>
                    </a:moveTo>
                    <a:lnTo>
                      <a:pt x="0" y="42"/>
                    </a:lnTo>
                    <a:lnTo>
                      <a:pt x="23" y="61"/>
                    </a:lnTo>
                    <a:lnTo>
                      <a:pt x="57" y="74"/>
                    </a:lnTo>
                    <a:lnTo>
                      <a:pt x="114" y="87"/>
                    </a:lnTo>
                    <a:lnTo>
                      <a:pt x="186" y="98"/>
                    </a:lnTo>
                    <a:lnTo>
                      <a:pt x="268" y="107"/>
                    </a:lnTo>
                    <a:lnTo>
                      <a:pt x="352" y="113"/>
                    </a:lnTo>
                    <a:lnTo>
                      <a:pt x="432" y="117"/>
                    </a:lnTo>
                    <a:lnTo>
                      <a:pt x="521" y="119"/>
                    </a:lnTo>
                    <a:lnTo>
                      <a:pt x="597" y="120"/>
                    </a:lnTo>
                    <a:lnTo>
                      <a:pt x="674" y="119"/>
                    </a:lnTo>
                    <a:lnTo>
                      <a:pt x="744" y="116"/>
                    </a:lnTo>
                    <a:lnTo>
                      <a:pt x="809" y="113"/>
                    </a:lnTo>
                    <a:lnTo>
                      <a:pt x="875" y="109"/>
                    </a:lnTo>
                    <a:lnTo>
                      <a:pt x="930" y="103"/>
                    </a:lnTo>
                    <a:lnTo>
                      <a:pt x="986" y="96"/>
                    </a:lnTo>
                    <a:lnTo>
                      <a:pt x="1042" y="86"/>
                    </a:lnTo>
                    <a:lnTo>
                      <a:pt x="1083" y="77"/>
                    </a:lnTo>
                    <a:lnTo>
                      <a:pt x="1130" y="59"/>
                    </a:lnTo>
                    <a:lnTo>
                      <a:pt x="1150" y="42"/>
                    </a:lnTo>
                    <a:lnTo>
                      <a:pt x="1150" y="0"/>
                    </a:lnTo>
                    <a:lnTo>
                      <a:pt x="1141" y="9"/>
                    </a:lnTo>
                    <a:lnTo>
                      <a:pt x="1114" y="23"/>
                    </a:lnTo>
                    <a:lnTo>
                      <a:pt x="1077" y="35"/>
                    </a:lnTo>
                    <a:lnTo>
                      <a:pt x="1026" y="46"/>
                    </a:lnTo>
                    <a:lnTo>
                      <a:pt x="965" y="54"/>
                    </a:lnTo>
                    <a:lnTo>
                      <a:pt x="919" y="60"/>
                    </a:lnTo>
                    <a:lnTo>
                      <a:pt x="856" y="66"/>
                    </a:lnTo>
                    <a:lnTo>
                      <a:pt x="790" y="70"/>
                    </a:lnTo>
                    <a:lnTo>
                      <a:pt x="703" y="74"/>
                    </a:lnTo>
                    <a:lnTo>
                      <a:pt x="645" y="76"/>
                    </a:lnTo>
                    <a:lnTo>
                      <a:pt x="575" y="76"/>
                    </a:lnTo>
                    <a:lnTo>
                      <a:pt x="498" y="75"/>
                    </a:lnTo>
                    <a:lnTo>
                      <a:pt x="422" y="73"/>
                    </a:lnTo>
                    <a:lnTo>
                      <a:pt x="346" y="69"/>
                    </a:lnTo>
                    <a:lnTo>
                      <a:pt x="268" y="63"/>
                    </a:lnTo>
                    <a:lnTo>
                      <a:pt x="207" y="58"/>
                    </a:lnTo>
                    <a:lnTo>
                      <a:pt x="154" y="50"/>
                    </a:lnTo>
                    <a:lnTo>
                      <a:pt x="106" y="40"/>
                    </a:lnTo>
                    <a:lnTo>
                      <a:pt x="66" y="33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3" name="Group 143"/>
            <p:cNvGrpSpPr>
              <a:grpSpLocks/>
            </p:cNvGrpSpPr>
            <p:nvPr/>
          </p:nvGrpSpPr>
          <p:grpSpPr bwMode="auto">
            <a:xfrm>
              <a:off x="4544" y="1627"/>
              <a:ext cx="1149" cy="209"/>
              <a:chOff x="4544" y="1627"/>
              <a:chExt cx="1149" cy="209"/>
            </a:xfrm>
          </p:grpSpPr>
          <p:sp>
            <p:nvSpPr>
              <p:cNvPr id="151" name="Oval 144"/>
              <p:cNvSpPr>
                <a:spLocks noChangeArrowheads="1"/>
              </p:cNvSpPr>
              <p:nvPr/>
            </p:nvSpPr>
            <p:spPr bwMode="auto">
              <a:xfrm>
                <a:off x="4548" y="1627"/>
                <a:ext cx="1143" cy="161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52" name="Freeform 145"/>
              <p:cNvSpPr>
                <a:spLocks/>
              </p:cNvSpPr>
              <p:nvPr/>
            </p:nvSpPr>
            <p:spPr bwMode="auto">
              <a:xfrm>
                <a:off x="4544" y="1713"/>
                <a:ext cx="1149" cy="123"/>
              </a:xfrm>
              <a:custGeom>
                <a:avLst/>
                <a:gdLst>
                  <a:gd name="T0" fmla="*/ 0 w 1149"/>
                  <a:gd name="T1" fmla="*/ 0 h 123"/>
                  <a:gd name="T2" fmla="*/ 0 w 1149"/>
                  <a:gd name="T3" fmla="*/ 43 h 123"/>
                  <a:gd name="T4" fmla="*/ 23 w 1149"/>
                  <a:gd name="T5" fmla="*/ 62 h 123"/>
                  <a:gd name="T6" fmla="*/ 57 w 1149"/>
                  <a:gd name="T7" fmla="*/ 75 h 123"/>
                  <a:gd name="T8" fmla="*/ 112 w 1149"/>
                  <a:gd name="T9" fmla="*/ 89 h 123"/>
                  <a:gd name="T10" fmla="*/ 185 w 1149"/>
                  <a:gd name="T11" fmla="*/ 99 h 123"/>
                  <a:gd name="T12" fmla="*/ 266 w 1149"/>
                  <a:gd name="T13" fmla="*/ 109 h 123"/>
                  <a:gd name="T14" fmla="*/ 352 w 1149"/>
                  <a:gd name="T15" fmla="*/ 115 h 123"/>
                  <a:gd name="T16" fmla="*/ 432 w 1149"/>
                  <a:gd name="T17" fmla="*/ 119 h 123"/>
                  <a:gd name="T18" fmla="*/ 520 w 1149"/>
                  <a:gd name="T19" fmla="*/ 121 h 123"/>
                  <a:gd name="T20" fmla="*/ 596 w 1149"/>
                  <a:gd name="T21" fmla="*/ 122 h 123"/>
                  <a:gd name="T22" fmla="*/ 673 w 1149"/>
                  <a:gd name="T23" fmla="*/ 121 h 123"/>
                  <a:gd name="T24" fmla="*/ 741 w 1149"/>
                  <a:gd name="T25" fmla="*/ 118 h 123"/>
                  <a:gd name="T26" fmla="*/ 808 w 1149"/>
                  <a:gd name="T27" fmla="*/ 114 h 123"/>
                  <a:gd name="T28" fmla="*/ 873 w 1149"/>
                  <a:gd name="T29" fmla="*/ 111 h 123"/>
                  <a:gd name="T30" fmla="*/ 929 w 1149"/>
                  <a:gd name="T31" fmla="*/ 105 h 123"/>
                  <a:gd name="T32" fmla="*/ 984 w 1149"/>
                  <a:gd name="T33" fmla="*/ 97 h 123"/>
                  <a:gd name="T34" fmla="*/ 1040 w 1149"/>
                  <a:gd name="T35" fmla="*/ 88 h 123"/>
                  <a:gd name="T36" fmla="*/ 1081 w 1149"/>
                  <a:gd name="T37" fmla="*/ 78 h 123"/>
                  <a:gd name="T38" fmla="*/ 1128 w 1149"/>
                  <a:gd name="T39" fmla="*/ 60 h 123"/>
                  <a:gd name="T40" fmla="*/ 1148 w 1149"/>
                  <a:gd name="T41" fmla="*/ 43 h 123"/>
                  <a:gd name="T42" fmla="*/ 1148 w 1149"/>
                  <a:gd name="T43" fmla="*/ 0 h 123"/>
                  <a:gd name="T44" fmla="*/ 1138 w 1149"/>
                  <a:gd name="T45" fmla="*/ 10 h 123"/>
                  <a:gd name="T46" fmla="*/ 1112 w 1149"/>
                  <a:gd name="T47" fmla="*/ 23 h 123"/>
                  <a:gd name="T48" fmla="*/ 1075 w 1149"/>
                  <a:gd name="T49" fmla="*/ 35 h 123"/>
                  <a:gd name="T50" fmla="*/ 1024 w 1149"/>
                  <a:gd name="T51" fmla="*/ 47 h 123"/>
                  <a:gd name="T52" fmla="*/ 963 w 1149"/>
                  <a:gd name="T53" fmla="*/ 55 h 123"/>
                  <a:gd name="T54" fmla="*/ 917 w 1149"/>
                  <a:gd name="T55" fmla="*/ 61 h 123"/>
                  <a:gd name="T56" fmla="*/ 853 w 1149"/>
                  <a:gd name="T57" fmla="*/ 67 h 123"/>
                  <a:gd name="T58" fmla="*/ 789 w 1149"/>
                  <a:gd name="T59" fmla="*/ 71 h 123"/>
                  <a:gd name="T60" fmla="*/ 700 w 1149"/>
                  <a:gd name="T61" fmla="*/ 75 h 123"/>
                  <a:gd name="T62" fmla="*/ 644 w 1149"/>
                  <a:gd name="T63" fmla="*/ 77 h 123"/>
                  <a:gd name="T64" fmla="*/ 574 w 1149"/>
                  <a:gd name="T65" fmla="*/ 77 h 123"/>
                  <a:gd name="T66" fmla="*/ 497 w 1149"/>
                  <a:gd name="T67" fmla="*/ 76 h 123"/>
                  <a:gd name="T68" fmla="*/ 420 w 1149"/>
                  <a:gd name="T69" fmla="*/ 74 h 123"/>
                  <a:gd name="T70" fmla="*/ 344 w 1149"/>
                  <a:gd name="T71" fmla="*/ 71 h 123"/>
                  <a:gd name="T72" fmla="*/ 266 w 1149"/>
                  <a:gd name="T73" fmla="*/ 64 h 123"/>
                  <a:gd name="T74" fmla="*/ 206 w 1149"/>
                  <a:gd name="T75" fmla="*/ 59 h 123"/>
                  <a:gd name="T76" fmla="*/ 153 w 1149"/>
                  <a:gd name="T77" fmla="*/ 51 h 123"/>
                  <a:gd name="T78" fmla="*/ 105 w 1149"/>
                  <a:gd name="T79" fmla="*/ 41 h 123"/>
                  <a:gd name="T80" fmla="*/ 64 w 1149"/>
                  <a:gd name="T81" fmla="*/ 33 h 123"/>
                  <a:gd name="T82" fmla="*/ 23 w 1149"/>
                  <a:gd name="T83" fmla="*/ 18 h 123"/>
                  <a:gd name="T84" fmla="*/ 0 w 1149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3">
                    <a:moveTo>
                      <a:pt x="0" y="0"/>
                    </a:moveTo>
                    <a:lnTo>
                      <a:pt x="0" y="43"/>
                    </a:lnTo>
                    <a:lnTo>
                      <a:pt x="23" y="62"/>
                    </a:lnTo>
                    <a:lnTo>
                      <a:pt x="57" y="75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0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1" y="118"/>
                    </a:lnTo>
                    <a:lnTo>
                      <a:pt x="808" y="114"/>
                    </a:lnTo>
                    <a:lnTo>
                      <a:pt x="873" y="111"/>
                    </a:lnTo>
                    <a:lnTo>
                      <a:pt x="929" y="105"/>
                    </a:lnTo>
                    <a:lnTo>
                      <a:pt x="984" y="97"/>
                    </a:lnTo>
                    <a:lnTo>
                      <a:pt x="1040" y="88"/>
                    </a:lnTo>
                    <a:lnTo>
                      <a:pt x="1081" y="78"/>
                    </a:lnTo>
                    <a:lnTo>
                      <a:pt x="1128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7"/>
                    </a:lnTo>
                    <a:lnTo>
                      <a:pt x="963" y="55"/>
                    </a:lnTo>
                    <a:lnTo>
                      <a:pt x="917" y="61"/>
                    </a:lnTo>
                    <a:lnTo>
                      <a:pt x="853" y="67"/>
                    </a:lnTo>
                    <a:lnTo>
                      <a:pt x="789" y="71"/>
                    </a:lnTo>
                    <a:lnTo>
                      <a:pt x="700" y="75"/>
                    </a:lnTo>
                    <a:lnTo>
                      <a:pt x="644" y="77"/>
                    </a:lnTo>
                    <a:lnTo>
                      <a:pt x="574" y="77"/>
                    </a:lnTo>
                    <a:lnTo>
                      <a:pt x="497" y="76"/>
                    </a:lnTo>
                    <a:lnTo>
                      <a:pt x="420" y="74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6" y="59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3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4" name="Group 146"/>
            <p:cNvGrpSpPr>
              <a:grpSpLocks/>
            </p:cNvGrpSpPr>
            <p:nvPr/>
          </p:nvGrpSpPr>
          <p:grpSpPr bwMode="auto">
            <a:xfrm>
              <a:off x="4453" y="1578"/>
              <a:ext cx="1151" cy="209"/>
              <a:chOff x="4453" y="1578"/>
              <a:chExt cx="1151" cy="209"/>
            </a:xfrm>
          </p:grpSpPr>
          <p:sp>
            <p:nvSpPr>
              <p:cNvPr id="149" name="Oval 147"/>
              <p:cNvSpPr>
                <a:spLocks noChangeArrowheads="1"/>
              </p:cNvSpPr>
              <p:nvPr/>
            </p:nvSpPr>
            <p:spPr bwMode="auto">
              <a:xfrm>
                <a:off x="4457" y="1578"/>
                <a:ext cx="1144" cy="158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50" name="Freeform 148"/>
              <p:cNvSpPr>
                <a:spLocks/>
              </p:cNvSpPr>
              <p:nvPr/>
            </p:nvSpPr>
            <p:spPr bwMode="auto">
              <a:xfrm>
                <a:off x="4453" y="1664"/>
                <a:ext cx="1151" cy="123"/>
              </a:xfrm>
              <a:custGeom>
                <a:avLst/>
                <a:gdLst>
                  <a:gd name="T0" fmla="*/ 0 w 1151"/>
                  <a:gd name="T1" fmla="*/ 0 h 123"/>
                  <a:gd name="T2" fmla="*/ 0 w 1151"/>
                  <a:gd name="T3" fmla="*/ 43 h 123"/>
                  <a:gd name="T4" fmla="*/ 23 w 1151"/>
                  <a:gd name="T5" fmla="*/ 62 h 123"/>
                  <a:gd name="T6" fmla="*/ 57 w 1151"/>
                  <a:gd name="T7" fmla="*/ 75 h 123"/>
                  <a:gd name="T8" fmla="*/ 114 w 1151"/>
                  <a:gd name="T9" fmla="*/ 89 h 123"/>
                  <a:gd name="T10" fmla="*/ 186 w 1151"/>
                  <a:gd name="T11" fmla="*/ 99 h 123"/>
                  <a:gd name="T12" fmla="*/ 268 w 1151"/>
                  <a:gd name="T13" fmla="*/ 109 h 123"/>
                  <a:gd name="T14" fmla="*/ 352 w 1151"/>
                  <a:gd name="T15" fmla="*/ 115 h 123"/>
                  <a:gd name="T16" fmla="*/ 432 w 1151"/>
                  <a:gd name="T17" fmla="*/ 119 h 123"/>
                  <a:gd name="T18" fmla="*/ 521 w 1151"/>
                  <a:gd name="T19" fmla="*/ 121 h 123"/>
                  <a:gd name="T20" fmla="*/ 597 w 1151"/>
                  <a:gd name="T21" fmla="*/ 122 h 123"/>
                  <a:gd name="T22" fmla="*/ 674 w 1151"/>
                  <a:gd name="T23" fmla="*/ 121 h 123"/>
                  <a:gd name="T24" fmla="*/ 744 w 1151"/>
                  <a:gd name="T25" fmla="*/ 118 h 123"/>
                  <a:gd name="T26" fmla="*/ 809 w 1151"/>
                  <a:gd name="T27" fmla="*/ 114 h 123"/>
                  <a:gd name="T28" fmla="*/ 875 w 1151"/>
                  <a:gd name="T29" fmla="*/ 111 h 123"/>
                  <a:gd name="T30" fmla="*/ 930 w 1151"/>
                  <a:gd name="T31" fmla="*/ 105 h 123"/>
                  <a:gd name="T32" fmla="*/ 986 w 1151"/>
                  <a:gd name="T33" fmla="*/ 97 h 123"/>
                  <a:gd name="T34" fmla="*/ 1042 w 1151"/>
                  <a:gd name="T35" fmla="*/ 89 h 123"/>
                  <a:gd name="T36" fmla="*/ 1083 w 1151"/>
                  <a:gd name="T37" fmla="*/ 78 h 123"/>
                  <a:gd name="T38" fmla="*/ 1130 w 1151"/>
                  <a:gd name="T39" fmla="*/ 60 h 123"/>
                  <a:gd name="T40" fmla="*/ 1150 w 1151"/>
                  <a:gd name="T41" fmla="*/ 43 h 123"/>
                  <a:gd name="T42" fmla="*/ 1150 w 1151"/>
                  <a:gd name="T43" fmla="*/ 0 h 123"/>
                  <a:gd name="T44" fmla="*/ 1141 w 1151"/>
                  <a:gd name="T45" fmla="*/ 10 h 123"/>
                  <a:gd name="T46" fmla="*/ 1114 w 1151"/>
                  <a:gd name="T47" fmla="*/ 23 h 123"/>
                  <a:gd name="T48" fmla="*/ 1077 w 1151"/>
                  <a:gd name="T49" fmla="*/ 35 h 123"/>
                  <a:gd name="T50" fmla="*/ 1026 w 1151"/>
                  <a:gd name="T51" fmla="*/ 47 h 123"/>
                  <a:gd name="T52" fmla="*/ 965 w 1151"/>
                  <a:gd name="T53" fmla="*/ 56 h 123"/>
                  <a:gd name="T54" fmla="*/ 919 w 1151"/>
                  <a:gd name="T55" fmla="*/ 61 h 123"/>
                  <a:gd name="T56" fmla="*/ 856 w 1151"/>
                  <a:gd name="T57" fmla="*/ 67 h 123"/>
                  <a:gd name="T58" fmla="*/ 790 w 1151"/>
                  <a:gd name="T59" fmla="*/ 71 h 123"/>
                  <a:gd name="T60" fmla="*/ 703 w 1151"/>
                  <a:gd name="T61" fmla="*/ 75 h 123"/>
                  <a:gd name="T62" fmla="*/ 645 w 1151"/>
                  <a:gd name="T63" fmla="*/ 77 h 123"/>
                  <a:gd name="T64" fmla="*/ 575 w 1151"/>
                  <a:gd name="T65" fmla="*/ 77 h 123"/>
                  <a:gd name="T66" fmla="*/ 498 w 1151"/>
                  <a:gd name="T67" fmla="*/ 76 h 123"/>
                  <a:gd name="T68" fmla="*/ 422 w 1151"/>
                  <a:gd name="T69" fmla="*/ 74 h 123"/>
                  <a:gd name="T70" fmla="*/ 346 w 1151"/>
                  <a:gd name="T71" fmla="*/ 71 h 123"/>
                  <a:gd name="T72" fmla="*/ 268 w 1151"/>
                  <a:gd name="T73" fmla="*/ 64 h 123"/>
                  <a:gd name="T74" fmla="*/ 207 w 1151"/>
                  <a:gd name="T75" fmla="*/ 59 h 123"/>
                  <a:gd name="T76" fmla="*/ 153 w 1151"/>
                  <a:gd name="T77" fmla="*/ 51 h 123"/>
                  <a:gd name="T78" fmla="*/ 106 w 1151"/>
                  <a:gd name="T79" fmla="*/ 41 h 123"/>
                  <a:gd name="T80" fmla="*/ 66 w 1151"/>
                  <a:gd name="T81" fmla="*/ 33 h 123"/>
                  <a:gd name="T82" fmla="*/ 23 w 1151"/>
                  <a:gd name="T83" fmla="*/ 18 h 123"/>
                  <a:gd name="T84" fmla="*/ 0 w 1151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23">
                    <a:moveTo>
                      <a:pt x="0" y="0"/>
                    </a:moveTo>
                    <a:lnTo>
                      <a:pt x="0" y="43"/>
                    </a:lnTo>
                    <a:lnTo>
                      <a:pt x="23" y="62"/>
                    </a:lnTo>
                    <a:lnTo>
                      <a:pt x="57" y="75"/>
                    </a:lnTo>
                    <a:lnTo>
                      <a:pt x="114" y="89"/>
                    </a:lnTo>
                    <a:lnTo>
                      <a:pt x="186" y="99"/>
                    </a:lnTo>
                    <a:lnTo>
                      <a:pt x="268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1" y="121"/>
                    </a:lnTo>
                    <a:lnTo>
                      <a:pt x="597" y="122"/>
                    </a:lnTo>
                    <a:lnTo>
                      <a:pt x="674" y="121"/>
                    </a:lnTo>
                    <a:lnTo>
                      <a:pt x="744" y="118"/>
                    </a:lnTo>
                    <a:lnTo>
                      <a:pt x="809" y="114"/>
                    </a:lnTo>
                    <a:lnTo>
                      <a:pt x="875" y="111"/>
                    </a:lnTo>
                    <a:lnTo>
                      <a:pt x="930" y="105"/>
                    </a:lnTo>
                    <a:lnTo>
                      <a:pt x="986" y="97"/>
                    </a:lnTo>
                    <a:lnTo>
                      <a:pt x="1042" y="89"/>
                    </a:lnTo>
                    <a:lnTo>
                      <a:pt x="1083" y="78"/>
                    </a:lnTo>
                    <a:lnTo>
                      <a:pt x="1130" y="60"/>
                    </a:lnTo>
                    <a:lnTo>
                      <a:pt x="1150" y="43"/>
                    </a:lnTo>
                    <a:lnTo>
                      <a:pt x="1150" y="0"/>
                    </a:lnTo>
                    <a:lnTo>
                      <a:pt x="1141" y="10"/>
                    </a:lnTo>
                    <a:lnTo>
                      <a:pt x="1114" y="23"/>
                    </a:lnTo>
                    <a:lnTo>
                      <a:pt x="1077" y="35"/>
                    </a:lnTo>
                    <a:lnTo>
                      <a:pt x="1026" y="47"/>
                    </a:lnTo>
                    <a:lnTo>
                      <a:pt x="965" y="56"/>
                    </a:lnTo>
                    <a:lnTo>
                      <a:pt x="919" y="61"/>
                    </a:lnTo>
                    <a:lnTo>
                      <a:pt x="856" y="67"/>
                    </a:lnTo>
                    <a:lnTo>
                      <a:pt x="790" y="71"/>
                    </a:lnTo>
                    <a:lnTo>
                      <a:pt x="703" y="75"/>
                    </a:lnTo>
                    <a:lnTo>
                      <a:pt x="645" y="77"/>
                    </a:lnTo>
                    <a:lnTo>
                      <a:pt x="575" y="77"/>
                    </a:lnTo>
                    <a:lnTo>
                      <a:pt x="498" y="76"/>
                    </a:lnTo>
                    <a:lnTo>
                      <a:pt x="422" y="74"/>
                    </a:lnTo>
                    <a:lnTo>
                      <a:pt x="346" y="71"/>
                    </a:lnTo>
                    <a:lnTo>
                      <a:pt x="268" y="64"/>
                    </a:lnTo>
                    <a:lnTo>
                      <a:pt x="207" y="59"/>
                    </a:lnTo>
                    <a:lnTo>
                      <a:pt x="153" y="51"/>
                    </a:lnTo>
                    <a:lnTo>
                      <a:pt x="106" y="41"/>
                    </a:lnTo>
                    <a:lnTo>
                      <a:pt x="66" y="33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5" name="Group 149"/>
            <p:cNvGrpSpPr>
              <a:grpSpLocks/>
            </p:cNvGrpSpPr>
            <p:nvPr/>
          </p:nvGrpSpPr>
          <p:grpSpPr bwMode="auto">
            <a:xfrm>
              <a:off x="4589" y="1528"/>
              <a:ext cx="1149" cy="213"/>
              <a:chOff x="4589" y="1528"/>
              <a:chExt cx="1149" cy="213"/>
            </a:xfrm>
          </p:grpSpPr>
          <p:sp>
            <p:nvSpPr>
              <p:cNvPr id="147" name="Oval 150"/>
              <p:cNvSpPr>
                <a:spLocks noChangeArrowheads="1"/>
              </p:cNvSpPr>
              <p:nvPr/>
            </p:nvSpPr>
            <p:spPr bwMode="auto">
              <a:xfrm>
                <a:off x="4593" y="1528"/>
                <a:ext cx="1143" cy="164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48" name="Freeform 151"/>
              <p:cNvSpPr>
                <a:spLocks/>
              </p:cNvSpPr>
              <p:nvPr/>
            </p:nvSpPr>
            <p:spPr bwMode="auto">
              <a:xfrm>
                <a:off x="4589" y="1618"/>
                <a:ext cx="1149" cy="123"/>
              </a:xfrm>
              <a:custGeom>
                <a:avLst/>
                <a:gdLst>
                  <a:gd name="T0" fmla="*/ 0 w 1149"/>
                  <a:gd name="T1" fmla="*/ 0 h 123"/>
                  <a:gd name="T2" fmla="*/ 0 w 1149"/>
                  <a:gd name="T3" fmla="*/ 43 h 123"/>
                  <a:gd name="T4" fmla="*/ 22 w 1149"/>
                  <a:gd name="T5" fmla="*/ 62 h 123"/>
                  <a:gd name="T6" fmla="*/ 57 w 1149"/>
                  <a:gd name="T7" fmla="*/ 75 h 123"/>
                  <a:gd name="T8" fmla="*/ 112 w 1149"/>
                  <a:gd name="T9" fmla="*/ 89 h 123"/>
                  <a:gd name="T10" fmla="*/ 185 w 1149"/>
                  <a:gd name="T11" fmla="*/ 99 h 123"/>
                  <a:gd name="T12" fmla="*/ 266 w 1149"/>
                  <a:gd name="T13" fmla="*/ 109 h 123"/>
                  <a:gd name="T14" fmla="*/ 352 w 1149"/>
                  <a:gd name="T15" fmla="*/ 115 h 123"/>
                  <a:gd name="T16" fmla="*/ 432 w 1149"/>
                  <a:gd name="T17" fmla="*/ 119 h 123"/>
                  <a:gd name="T18" fmla="*/ 520 w 1149"/>
                  <a:gd name="T19" fmla="*/ 121 h 123"/>
                  <a:gd name="T20" fmla="*/ 596 w 1149"/>
                  <a:gd name="T21" fmla="*/ 122 h 123"/>
                  <a:gd name="T22" fmla="*/ 673 w 1149"/>
                  <a:gd name="T23" fmla="*/ 121 h 123"/>
                  <a:gd name="T24" fmla="*/ 741 w 1149"/>
                  <a:gd name="T25" fmla="*/ 118 h 123"/>
                  <a:gd name="T26" fmla="*/ 808 w 1149"/>
                  <a:gd name="T27" fmla="*/ 114 h 123"/>
                  <a:gd name="T28" fmla="*/ 873 w 1149"/>
                  <a:gd name="T29" fmla="*/ 111 h 123"/>
                  <a:gd name="T30" fmla="*/ 927 w 1149"/>
                  <a:gd name="T31" fmla="*/ 105 h 123"/>
                  <a:gd name="T32" fmla="*/ 984 w 1149"/>
                  <a:gd name="T33" fmla="*/ 97 h 123"/>
                  <a:gd name="T34" fmla="*/ 1040 w 1149"/>
                  <a:gd name="T35" fmla="*/ 88 h 123"/>
                  <a:gd name="T36" fmla="*/ 1081 w 1149"/>
                  <a:gd name="T37" fmla="*/ 78 h 123"/>
                  <a:gd name="T38" fmla="*/ 1126 w 1149"/>
                  <a:gd name="T39" fmla="*/ 60 h 123"/>
                  <a:gd name="T40" fmla="*/ 1148 w 1149"/>
                  <a:gd name="T41" fmla="*/ 43 h 123"/>
                  <a:gd name="T42" fmla="*/ 1148 w 1149"/>
                  <a:gd name="T43" fmla="*/ 0 h 123"/>
                  <a:gd name="T44" fmla="*/ 1138 w 1149"/>
                  <a:gd name="T45" fmla="*/ 10 h 123"/>
                  <a:gd name="T46" fmla="*/ 1112 w 1149"/>
                  <a:gd name="T47" fmla="*/ 23 h 123"/>
                  <a:gd name="T48" fmla="*/ 1075 w 1149"/>
                  <a:gd name="T49" fmla="*/ 35 h 123"/>
                  <a:gd name="T50" fmla="*/ 1024 w 1149"/>
                  <a:gd name="T51" fmla="*/ 47 h 123"/>
                  <a:gd name="T52" fmla="*/ 963 w 1149"/>
                  <a:gd name="T53" fmla="*/ 55 h 123"/>
                  <a:gd name="T54" fmla="*/ 917 w 1149"/>
                  <a:gd name="T55" fmla="*/ 61 h 123"/>
                  <a:gd name="T56" fmla="*/ 853 w 1149"/>
                  <a:gd name="T57" fmla="*/ 67 h 123"/>
                  <a:gd name="T58" fmla="*/ 789 w 1149"/>
                  <a:gd name="T59" fmla="*/ 71 h 123"/>
                  <a:gd name="T60" fmla="*/ 700 w 1149"/>
                  <a:gd name="T61" fmla="*/ 75 h 123"/>
                  <a:gd name="T62" fmla="*/ 644 w 1149"/>
                  <a:gd name="T63" fmla="*/ 77 h 123"/>
                  <a:gd name="T64" fmla="*/ 573 w 1149"/>
                  <a:gd name="T65" fmla="*/ 77 h 123"/>
                  <a:gd name="T66" fmla="*/ 496 w 1149"/>
                  <a:gd name="T67" fmla="*/ 76 h 123"/>
                  <a:gd name="T68" fmla="*/ 420 w 1149"/>
                  <a:gd name="T69" fmla="*/ 74 h 123"/>
                  <a:gd name="T70" fmla="*/ 344 w 1149"/>
                  <a:gd name="T71" fmla="*/ 71 h 123"/>
                  <a:gd name="T72" fmla="*/ 266 w 1149"/>
                  <a:gd name="T73" fmla="*/ 64 h 123"/>
                  <a:gd name="T74" fmla="*/ 206 w 1149"/>
                  <a:gd name="T75" fmla="*/ 59 h 123"/>
                  <a:gd name="T76" fmla="*/ 153 w 1149"/>
                  <a:gd name="T77" fmla="*/ 51 h 123"/>
                  <a:gd name="T78" fmla="*/ 105 w 1149"/>
                  <a:gd name="T79" fmla="*/ 41 h 123"/>
                  <a:gd name="T80" fmla="*/ 64 w 1149"/>
                  <a:gd name="T81" fmla="*/ 33 h 123"/>
                  <a:gd name="T82" fmla="*/ 22 w 1149"/>
                  <a:gd name="T83" fmla="*/ 18 h 123"/>
                  <a:gd name="T84" fmla="*/ 0 w 1149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3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7" y="75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0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1" y="118"/>
                    </a:lnTo>
                    <a:lnTo>
                      <a:pt x="808" y="114"/>
                    </a:lnTo>
                    <a:lnTo>
                      <a:pt x="873" y="111"/>
                    </a:lnTo>
                    <a:lnTo>
                      <a:pt x="927" y="105"/>
                    </a:lnTo>
                    <a:lnTo>
                      <a:pt x="984" y="97"/>
                    </a:lnTo>
                    <a:lnTo>
                      <a:pt x="1040" y="88"/>
                    </a:lnTo>
                    <a:lnTo>
                      <a:pt x="1081" y="78"/>
                    </a:lnTo>
                    <a:lnTo>
                      <a:pt x="1126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7"/>
                    </a:lnTo>
                    <a:lnTo>
                      <a:pt x="963" y="55"/>
                    </a:lnTo>
                    <a:lnTo>
                      <a:pt x="917" y="61"/>
                    </a:lnTo>
                    <a:lnTo>
                      <a:pt x="853" y="67"/>
                    </a:lnTo>
                    <a:lnTo>
                      <a:pt x="789" y="71"/>
                    </a:lnTo>
                    <a:lnTo>
                      <a:pt x="700" y="75"/>
                    </a:lnTo>
                    <a:lnTo>
                      <a:pt x="644" y="77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6" y="59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6" name="Group 152"/>
            <p:cNvGrpSpPr>
              <a:grpSpLocks/>
            </p:cNvGrpSpPr>
            <p:nvPr/>
          </p:nvGrpSpPr>
          <p:grpSpPr bwMode="auto">
            <a:xfrm>
              <a:off x="4610" y="1478"/>
              <a:ext cx="1151" cy="214"/>
              <a:chOff x="4610" y="1478"/>
              <a:chExt cx="1151" cy="214"/>
            </a:xfrm>
          </p:grpSpPr>
          <p:sp>
            <p:nvSpPr>
              <p:cNvPr id="145" name="Oval 153"/>
              <p:cNvSpPr>
                <a:spLocks noChangeArrowheads="1"/>
              </p:cNvSpPr>
              <p:nvPr/>
            </p:nvSpPr>
            <p:spPr bwMode="auto">
              <a:xfrm>
                <a:off x="4614" y="1478"/>
                <a:ext cx="1144" cy="163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46" name="Freeform 154"/>
              <p:cNvSpPr>
                <a:spLocks/>
              </p:cNvSpPr>
              <p:nvPr/>
            </p:nvSpPr>
            <p:spPr bwMode="auto">
              <a:xfrm>
                <a:off x="4610" y="1568"/>
                <a:ext cx="1151" cy="124"/>
              </a:xfrm>
              <a:custGeom>
                <a:avLst/>
                <a:gdLst>
                  <a:gd name="T0" fmla="*/ 0 w 1151"/>
                  <a:gd name="T1" fmla="*/ 0 h 124"/>
                  <a:gd name="T2" fmla="*/ 0 w 1151"/>
                  <a:gd name="T3" fmla="*/ 43 h 124"/>
                  <a:gd name="T4" fmla="*/ 23 w 1151"/>
                  <a:gd name="T5" fmla="*/ 62 h 124"/>
                  <a:gd name="T6" fmla="*/ 57 w 1151"/>
                  <a:gd name="T7" fmla="*/ 76 h 124"/>
                  <a:gd name="T8" fmla="*/ 114 w 1151"/>
                  <a:gd name="T9" fmla="*/ 89 h 124"/>
                  <a:gd name="T10" fmla="*/ 186 w 1151"/>
                  <a:gd name="T11" fmla="*/ 100 h 124"/>
                  <a:gd name="T12" fmla="*/ 268 w 1151"/>
                  <a:gd name="T13" fmla="*/ 110 h 124"/>
                  <a:gd name="T14" fmla="*/ 352 w 1151"/>
                  <a:gd name="T15" fmla="*/ 116 h 124"/>
                  <a:gd name="T16" fmla="*/ 432 w 1151"/>
                  <a:gd name="T17" fmla="*/ 120 h 124"/>
                  <a:gd name="T18" fmla="*/ 521 w 1151"/>
                  <a:gd name="T19" fmla="*/ 122 h 124"/>
                  <a:gd name="T20" fmla="*/ 597 w 1151"/>
                  <a:gd name="T21" fmla="*/ 123 h 124"/>
                  <a:gd name="T22" fmla="*/ 674 w 1151"/>
                  <a:gd name="T23" fmla="*/ 122 h 124"/>
                  <a:gd name="T24" fmla="*/ 744 w 1151"/>
                  <a:gd name="T25" fmla="*/ 119 h 124"/>
                  <a:gd name="T26" fmla="*/ 809 w 1151"/>
                  <a:gd name="T27" fmla="*/ 115 h 124"/>
                  <a:gd name="T28" fmla="*/ 875 w 1151"/>
                  <a:gd name="T29" fmla="*/ 111 h 124"/>
                  <a:gd name="T30" fmla="*/ 930 w 1151"/>
                  <a:gd name="T31" fmla="*/ 106 h 124"/>
                  <a:gd name="T32" fmla="*/ 986 w 1151"/>
                  <a:gd name="T33" fmla="*/ 98 h 124"/>
                  <a:gd name="T34" fmla="*/ 1042 w 1151"/>
                  <a:gd name="T35" fmla="*/ 88 h 124"/>
                  <a:gd name="T36" fmla="*/ 1083 w 1151"/>
                  <a:gd name="T37" fmla="*/ 79 h 124"/>
                  <a:gd name="T38" fmla="*/ 1130 w 1151"/>
                  <a:gd name="T39" fmla="*/ 61 h 124"/>
                  <a:gd name="T40" fmla="*/ 1150 w 1151"/>
                  <a:gd name="T41" fmla="*/ 43 h 124"/>
                  <a:gd name="T42" fmla="*/ 1150 w 1151"/>
                  <a:gd name="T43" fmla="*/ 0 h 124"/>
                  <a:gd name="T44" fmla="*/ 1141 w 1151"/>
                  <a:gd name="T45" fmla="*/ 10 h 124"/>
                  <a:gd name="T46" fmla="*/ 1114 w 1151"/>
                  <a:gd name="T47" fmla="*/ 23 h 124"/>
                  <a:gd name="T48" fmla="*/ 1077 w 1151"/>
                  <a:gd name="T49" fmla="*/ 36 h 124"/>
                  <a:gd name="T50" fmla="*/ 1026 w 1151"/>
                  <a:gd name="T51" fmla="*/ 47 h 124"/>
                  <a:gd name="T52" fmla="*/ 965 w 1151"/>
                  <a:gd name="T53" fmla="*/ 56 h 124"/>
                  <a:gd name="T54" fmla="*/ 919 w 1151"/>
                  <a:gd name="T55" fmla="*/ 62 h 124"/>
                  <a:gd name="T56" fmla="*/ 856 w 1151"/>
                  <a:gd name="T57" fmla="*/ 67 h 124"/>
                  <a:gd name="T58" fmla="*/ 790 w 1151"/>
                  <a:gd name="T59" fmla="*/ 72 h 124"/>
                  <a:gd name="T60" fmla="*/ 703 w 1151"/>
                  <a:gd name="T61" fmla="*/ 76 h 124"/>
                  <a:gd name="T62" fmla="*/ 645 w 1151"/>
                  <a:gd name="T63" fmla="*/ 78 h 124"/>
                  <a:gd name="T64" fmla="*/ 575 w 1151"/>
                  <a:gd name="T65" fmla="*/ 78 h 124"/>
                  <a:gd name="T66" fmla="*/ 498 w 1151"/>
                  <a:gd name="T67" fmla="*/ 77 h 124"/>
                  <a:gd name="T68" fmla="*/ 422 w 1151"/>
                  <a:gd name="T69" fmla="*/ 75 h 124"/>
                  <a:gd name="T70" fmla="*/ 346 w 1151"/>
                  <a:gd name="T71" fmla="*/ 71 h 124"/>
                  <a:gd name="T72" fmla="*/ 268 w 1151"/>
                  <a:gd name="T73" fmla="*/ 64 h 124"/>
                  <a:gd name="T74" fmla="*/ 207 w 1151"/>
                  <a:gd name="T75" fmla="*/ 60 h 124"/>
                  <a:gd name="T76" fmla="*/ 154 w 1151"/>
                  <a:gd name="T77" fmla="*/ 51 h 124"/>
                  <a:gd name="T78" fmla="*/ 106 w 1151"/>
                  <a:gd name="T79" fmla="*/ 41 h 124"/>
                  <a:gd name="T80" fmla="*/ 66 w 1151"/>
                  <a:gd name="T81" fmla="*/ 34 h 124"/>
                  <a:gd name="T82" fmla="*/ 23 w 1151"/>
                  <a:gd name="T83" fmla="*/ 18 h 124"/>
                  <a:gd name="T84" fmla="*/ 0 w 1151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1" h="124">
                    <a:moveTo>
                      <a:pt x="0" y="0"/>
                    </a:moveTo>
                    <a:lnTo>
                      <a:pt x="0" y="43"/>
                    </a:lnTo>
                    <a:lnTo>
                      <a:pt x="23" y="62"/>
                    </a:lnTo>
                    <a:lnTo>
                      <a:pt x="57" y="76"/>
                    </a:lnTo>
                    <a:lnTo>
                      <a:pt x="114" y="89"/>
                    </a:lnTo>
                    <a:lnTo>
                      <a:pt x="186" y="100"/>
                    </a:lnTo>
                    <a:lnTo>
                      <a:pt x="268" y="110"/>
                    </a:lnTo>
                    <a:lnTo>
                      <a:pt x="352" y="116"/>
                    </a:lnTo>
                    <a:lnTo>
                      <a:pt x="432" y="120"/>
                    </a:lnTo>
                    <a:lnTo>
                      <a:pt x="521" y="122"/>
                    </a:lnTo>
                    <a:lnTo>
                      <a:pt x="597" y="123"/>
                    </a:lnTo>
                    <a:lnTo>
                      <a:pt x="674" y="122"/>
                    </a:lnTo>
                    <a:lnTo>
                      <a:pt x="744" y="119"/>
                    </a:lnTo>
                    <a:lnTo>
                      <a:pt x="809" y="115"/>
                    </a:lnTo>
                    <a:lnTo>
                      <a:pt x="875" y="111"/>
                    </a:lnTo>
                    <a:lnTo>
                      <a:pt x="930" y="106"/>
                    </a:lnTo>
                    <a:lnTo>
                      <a:pt x="986" y="98"/>
                    </a:lnTo>
                    <a:lnTo>
                      <a:pt x="1042" y="88"/>
                    </a:lnTo>
                    <a:lnTo>
                      <a:pt x="1083" y="79"/>
                    </a:lnTo>
                    <a:lnTo>
                      <a:pt x="1130" y="61"/>
                    </a:lnTo>
                    <a:lnTo>
                      <a:pt x="1150" y="43"/>
                    </a:lnTo>
                    <a:lnTo>
                      <a:pt x="1150" y="0"/>
                    </a:lnTo>
                    <a:lnTo>
                      <a:pt x="1141" y="10"/>
                    </a:lnTo>
                    <a:lnTo>
                      <a:pt x="1114" y="23"/>
                    </a:lnTo>
                    <a:lnTo>
                      <a:pt x="1077" y="36"/>
                    </a:lnTo>
                    <a:lnTo>
                      <a:pt x="1026" y="47"/>
                    </a:lnTo>
                    <a:lnTo>
                      <a:pt x="965" y="56"/>
                    </a:lnTo>
                    <a:lnTo>
                      <a:pt x="919" y="62"/>
                    </a:lnTo>
                    <a:lnTo>
                      <a:pt x="856" y="67"/>
                    </a:lnTo>
                    <a:lnTo>
                      <a:pt x="790" y="72"/>
                    </a:lnTo>
                    <a:lnTo>
                      <a:pt x="703" y="76"/>
                    </a:lnTo>
                    <a:lnTo>
                      <a:pt x="645" y="78"/>
                    </a:lnTo>
                    <a:lnTo>
                      <a:pt x="575" y="78"/>
                    </a:lnTo>
                    <a:lnTo>
                      <a:pt x="498" y="77"/>
                    </a:lnTo>
                    <a:lnTo>
                      <a:pt x="422" y="75"/>
                    </a:lnTo>
                    <a:lnTo>
                      <a:pt x="346" y="71"/>
                    </a:lnTo>
                    <a:lnTo>
                      <a:pt x="268" y="64"/>
                    </a:lnTo>
                    <a:lnTo>
                      <a:pt x="207" y="60"/>
                    </a:lnTo>
                    <a:lnTo>
                      <a:pt x="154" y="51"/>
                    </a:lnTo>
                    <a:lnTo>
                      <a:pt x="106" y="41"/>
                    </a:lnTo>
                    <a:lnTo>
                      <a:pt x="66" y="34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7" name="Group 155"/>
            <p:cNvGrpSpPr>
              <a:grpSpLocks/>
            </p:cNvGrpSpPr>
            <p:nvPr/>
          </p:nvGrpSpPr>
          <p:grpSpPr bwMode="auto">
            <a:xfrm>
              <a:off x="4679" y="1428"/>
              <a:ext cx="1149" cy="213"/>
              <a:chOff x="4679" y="1428"/>
              <a:chExt cx="1149" cy="213"/>
            </a:xfrm>
          </p:grpSpPr>
          <p:sp>
            <p:nvSpPr>
              <p:cNvPr id="143" name="Oval 156"/>
              <p:cNvSpPr>
                <a:spLocks noChangeArrowheads="1"/>
              </p:cNvSpPr>
              <p:nvPr/>
            </p:nvSpPr>
            <p:spPr bwMode="auto">
              <a:xfrm>
                <a:off x="4683" y="1428"/>
                <a:ext cx="1142" cy="162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44" name="Freeform 157"/>
              <p:cNvSpPr>
                <a:spLocks/>
              </p:cNvSpPr>
              <p:nvPr/>
            </p:nvSpPr>
            <p:spPr bwMode="auto">
              <a:xfrm>
                <a:off x="4679" y="1517"/>
                <a:ext cx="1149" cy="124"/>
              </a:xfrm>
              <a:custGeom>
                <a:avLst/>
                <a:gdLst>
                  <a:gd name="T0" fmla="*/ 0 w 1149"/>
                  <a:gd name="T1" fmla="*/ 0 h 124"/>
                  <a:gd name="T2" fmla="*/ 0 w 1149"/>
                  <a:gd name="T3" fmla="*/ 43 h 124"/>
                  <a:gd name="T4" fmla="*/ 22 w 1149"/>
                  <a:gd name="T5" fmla="*/ 62 h 124"/>
                  <a:gd name="T6" fmla="*/ 55 w 1149"/>
                  <a:gd name="T7" fmla="*/ 76 h 124"/>
                  <a:gd name="T8" fmla="*/ 112 w 1149"/>
                  <a:gd name="T9" fmla="*/ 89 h 124"/>
                  <a:gd name="T10" fmla="*/ 185 w 1149"/>
                  <a:gd name="T11" fmla="*/ 100 h 124"/>
                  <a:gd name="T12" fmla="*/ 266 w 1149"/>
                  <a:gd name="T13" fmla="*/ 110 h 124"/>
                  <a:gd name="T14" fmla="*/ 352 w 1149"/>
                  <a:gd name="T15" fmla="*/ 116 h 124"/>
                  <a:gd name="T16" fmla="*/ 432 w 1149"/>
                  <a:gd name="T17" fmla="*/ 120 h 124"/>
                  <a:gd name="T18" fmla="*/ 520 w 1149"/>
                  <a:gd name="T19" fmla="*/ 122 h 124"/>
                  <a:gd name="T20" fmla="*/ 596 w 1149"/>
                  <a:gd name="T21" fmla="*/ 123 h 124"/>
                  <a:gd name="T22" fmla="*/ 673 w 1149"/>
                  <a:gd name="T23" fmla="*/ 122 h 124"/>
                  <a:gd name="T24" fmla="*/ 741 w 1149"/>
                  <a:gd name="T25" fmla="*/ 119 h 124"/>
                  <a:gd name="T26" fmla="*/ 807 w 1149"/>
                  <a:gd name="T27" fmla="*/ 115 h 124"/>
                  <a:gd name="T28" fmla="*/ 873 w 1149"/>
                  <a:gd name="T29" fmla="*/ 111 h 124"/>
                  <a:gd name="T30" fmla="*/ 927 w 1149"/>
                  <a:gd name="T31" fmla="*/ 106 h 124"/>
                  <a:gd name="T32" fmla="*/ 984 w 1149"/>
                  <a:gd name="T33" fmla="*/ 98 h 124"/>
                  <a:gd name="T34" fmla="*/ 1039 w 1149"/>
                  <a:gd name="T35" fmla="*/ 89 h 124"/>
                  <a:gd name="T36" fmla="*/ 1080 w 1149"/>
                  <a:gd name="T37" fmla="*/ 79 h 124"/>
                  <a:gd name="T38" fmla="*/ 1126 w 1149"/>
                  <a:gd name="T39" fmla="*/ 61 h 124"/>
                  <a:gd name="T40" fmla="*/ 1148 w 1149"/>
                  <a:gd name="T41" fmla="*/ 43 h 124"/>
                  <a:gd name="T42" fmla="*/ 1148 w 1149"/>
                  <a:gd name="T43" fmla="*/ 0 h 124"/>
                  <a:gd name="T44" fmla="*/ 1138 w 1149"/>
                  <a:gd name="T45" fmla="*/ 10 h 124"/>
                  <a:gd name="T46" fmla="*/ 1112 w 1149"/>
                  <a:gd name="T47" fmla="*/ 23 h 124"/>
                  <a:gd name="T48" fmla="*/ 1074 w 1149"/>
                  <a:gd name="T49" fmla="*/ 36 h 124"/>
                  <a:gd name="T50" fmla="*/ 1024 w 1149"/>
                  <a:gd name="T51" fmla="*/ 47 h 124"/>
                  <a:gd name="T52" fmla="*/ 962 w 1149"/>
                  <a:gd name="T53" fmla="*/ 57 h 124"/>
                  <a:gd name="T54" fmla="*/ 915 w 1149"/>
                  <a:gd name="T55" fmla="*/ 62 h 124"/>
                  <a:gd name="T56" fmla="*/ 853 w 1149"/>
                  <a:gd name="T57" fmla="*/ 67 h 124"/>
                  <a:gd name="T58" fmla="*/ 789 w 1149"/>
                  <a:gd name="T59" fmla="*/ 72 h 124"/>
                  <a:gd name="T60" fmla="*/ 700 w 1149"/>
                  <a:gd name="T61" fmla="*/ 76 h 124"/>
                  <a:gd name="T62" fmla="*/ 642 w 1149"/>
                  <a:gd name="T63" fmla="*/ 78 h 124"/>
                  <a:gd name="T64" fmla="*/ 573 w 1149"/>
                  <a:gd name="T65" fmla="*/ 78 h 124"/>
                  <a:gd name="T66" fmla="*/ 496 w 1149"/>
                  <a:gd name="T67" fmla="*/ 77 h 124"/>
                  <a:gd name="T68" fmla="*/ 420 w 1149"/>
                  <a:gd name="T69" fmla="*/ 75 h 124"/>
                  <a:gd name="T70" fmla="*/ 344 w 1149"/>
                  <a:gd name="T71" fmla="*/ 71 h 124"/>
                  <a:gd name="T72" fmla="*/ 266 w 1149"/>
                  <a:gd name="T73" fmla="*/ 64 h 124"/>
                  <a:gd name="T74" fmla="*/ 205 w 1149"/>
                  <a:gd name="T75" fmla="*/ 60 h 124"/>
                  <a:gd name="T76" fmla="*/ 153 w 1149"/>
                  <a:gd name="T77" fmla="*/ 51 h 124"/>
                  <a:gd name="T78" fmla="*/ 105 w 1149"/>
                  <a:gd name="T79" fmla="*/ 41 h 124"/>
                  <a:gd name="T80" fmla="*/ 64 w 1149"/>
                  <a:gd name="T81" fmla="*/ 34 h 124"/>
                  <a:gd name="T82" fmla="*/ 22 w 1149"/>
                  <a:gd name="T83" fmla="*/ 18 h 124"/>
                  <a:gd name="T84" fmla="*/ 0 w 1149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4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5" y="76"/>
                    </a:lnTo>
                    <a:lnTo>
                      <a:pt x="112" y="89"/>
                    </a:lnTo>
                    <a:lnTo>
                      <a:pt x="185" y="100"/>
                    </a:lnTo>
                    <a:lnTo>
                      <a:pt x="266" y="110"/>
                    </a:lnTo>
                    <a:lnTo>
                      <a:pt x="352" y="116"/>
                    </a:lnTo>
                    <a:lnTo>
                      <a:pt x="432" y="120"/>
                    </a:lnTo>
                    <a:lnTo>
                      <a:pt x="520" y="122"/>
                    </a:lnTo>
                    <a:lnTo>
                      <a:pt x="596" y="123"/>
                    </a:lnTo>
                    <a:lnTo>
                      <a:pt x="673" y="122"/>
                    </a:lnTo>
                    <a:lnTo>
                      <a:pt x="741" y="119"/>
                    </a:lnTo>
                    <a:lnTo>
                      <a:pt x="807" y="115"/>
                    </a:lnTo>
                    <a:lnTo>
                      <a:pt x="873" y="111"/>
                    </a:lnTo>
                    <a:lnTo>
                      <a:pt x="927" y="106"/>
                    </a:lnTo>
                    <a:lnTo>
                      <a:pt x="984" y="98"/>
                    </a:lnTo>
                    <a:lnTo>
                      <a:pt x="1039" y="89"/>
                    </a:lnTo>
                    <a:lnTo>
                      <a:pt x="1080" y="79"/>
                    </a:lnTo>
                    <a:lnTo>
                      <a:pt x="1126" y="61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4" y="36"/>
                    </a:lnTo>
                    <a:lnTo>
                      <a:pt x="1024" y="47"/>
                    </a:lnTo>
                    <a:lnTo>
                      <a:pt x="962" y="57"/>
                    </a:lnTo>
                    <a:lnTo>
                      <a:pt x="915" y="62"/>
                    </a:lnTo>
                    <a:lnTo>
                      <a:pt x="853" y="67"/>
                    </a:lnTo>
                    <a:lnTo>
                      <a:pt x="789" y="72"/>
                    </a:lnTo>
                    <a:lnTo>
                      <a:pt x="700" y="76"/>
                    </a:lnTo>
                    <a:lnTo>
                      <a:pt x="642" y="78"/>
                    </a:lnTo>
                    <a:lnTo>
                      <a:pt x="573" y="78"/>
                    </a:lnTo>
                    <a:lnTo>
                      <a:pt x="496" y="77"/>
                    </a:lnTo>
                    <a:lnTo>
                      <a:pt x="420" y="75"/>
                    </a:lnTo>
                    <a:lnTo>
                      <a:pt x="344" y="71"/>
                    </a:lnTo>
                    <a:lnTo>
                      <a:pt x="266" y="64"/>
                    </a:lnTo>
                    <a:lnTo>
                      <a:pt x="205" y="60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4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8" name="Group 158"/>
            <p:cNvGrpSpPr>
              <a:grpSpLocks/>
            </p:cNvGrpSpPr>
            <p:nvPr/>
          </p:nvGrpSpPr>
          <p:grpSpPr bwMode="auto">
            <a:xfrm>
              <a:off x="4556" y="1385"/>
              <a:ext cx="1149" cy="205"/>
              <a:chOff x="4556" y="1385"/>
              <a:chExt cx="1149" cy="205"/>
            </a:xfrm>
          </p:grpSpPr>
          <p:sp>
            <p:nvSpPr>
              <p:cNvPr id="141" name="Oval 159"/>
              <p:cNvSpPr>
                <a:spLocks noChangeArrowheads="1"/>
              </p:cNvSpPr>
              <p:nvPr/>
            </p:nvSpPr>
            <p:spPr bwMode="auto">
              <a:xfrm>
                <a:off x="4558" y="1385"/>
                <a:ext cx="1144" cy="160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42" name="Freeform 160"/>
              <p:cNvSpPr>
                <a:spLocks/>
              </p:cNvSpPr>
              <p:nvPr/>
            </p:nvSpPr>
            <p:spPr bwMode="auto">
              <a:xfrm>
                <a:off x="4556" y="1468"/>
                <a:ext cx="1149" cy="122"/>
              </a:xfrm>
              <a:custGeom>
                <a:avLst/>
                <a:gdLst>
                  <a:gd name="T0" fmla="*/ 0 w 1149"/>
                  <a:gd name="T1" fmla="*/ 0 h 122"/>
                  <a:gd name="T2" fmla="*/ 0 w 1149"/>
                  <a:gd name="T3" fmla="*/ 43 h 122"/>
                  <a:gd name="T4" fmla="*/ 22 w 1149"/>
                  <a:gd name="T5" fmla="*/ 61 h 122"/>
                  <a:gd name="T6" fmla="*/ 55 w 1149"/>
                  <a:gd name="T7" fmla="*/ 75 h 122"/>
                  <a:gd name="T8" fmla="*/ 112 w 1149"/>
                  <a:gd name="T9" fmla="*/ 88 h 122"/>
                  <a:gd name="T10" fmla="*/ 185 w 1149"/>
                  <a:gd name="T11" fmla="*/ 98 h 122"/>
                  <a:gd name="T12" fmla="*/ 266 w 1149"/>
                  <a:gd name="T13" fmla="*/ 108 h 122"/>
                  <a:gd name="T14" fmla="*/ 352 w 1149"/>
                  <a:gd name="T15" fmla="*/ 114 h 122"/>
                  <a:gd name="T16" fmla="*/ 432 w 1149"/>
                  <a:gd name="T17" fmla="*/ 118 h 122"/>
                  <a:gd name="T18" fmla="*/ 520 w 1149"/>
                  <a:gd name="T19" fmla="*/ 120 h 122"/>
                  <a:gd name="T20" fmla="*/ 596 w 1149"/>
                  <a:gd name="T21" fmla="*/ 121 h 122"/>
                  <a:gd name="T22" fmla="*/ 673 w 1149"/>
                  <a:gd name="T23" fmla="*/ 120 h 122"/>
                  <a:gd name="T24" fmla="*/ 741 w 1149"/>
                  <a:gd name="T25" fmla="*/ 117 h 122"/>
                  <a:gd name="T26" fmla="*/ 807 w 1149"/>
                  <a:gd name="T27" fmla="*/ 113 h 122"/>
                  <a:gd name="T28" fmla="*/ 873 w 1149"/>
                  <a:gd name="T29" fmla="*/ 110 h 122"/>
                  <a:gd name="T30" fmla="*/ 927 w 1149"/>
                  <a:gd name="T31" fmla="*/ 104 h 122"/>
                  <a:gd name="T32" fmla="*/ 984 w 1149"/>
                  <a:gd name="T33" fmla="*/ 96 h 122"/>
                  <a:gd name="T34" fmla="*/ 1039 w 1149"/>
                  <a:gd name="T35" fmla="*/ 88 h 122"/>
                  <a:gd name="T36" fmla="*/ 1080 w 1149"/>
                  <a:gd name="T37" fmla="*/ 78 h 122"/>
                  <a:gd name="T38" fmla="*/ 1126 w 1149"/>
                  <a:gd name="T39" fmla="*/ 60 h 122"/>
                  <a:gd name="T40" fmla="*/ 1148 w 1149"/>
                  <a:gd name="T41" fmla="*/ 43 h 122"/>
                  <a:gd name="T42" fmla="*/ 1148 w 1149"/>
                  <a:gd name="T43" fmla="*/ 0 h 122"/>
                  <a:gd name="T44" fmla="*/ 1138 w 1149"/>
                  <a:gd name="T45" fmla="*/ 9 h 122"/>
                  <a:gd name="T46" fmla="*/ 1112 w 1149"/>
                  <a:gd name="T47" fmla="*/ 23 h 122"/>
                  <a:gd name="T48" fmla="*/ 1075 w 1149"/>
                  <a:gd name="T49" fmla="*/ 35 h 122"/>
                  <a:gd name="T50" fmla="*/ 1024 w 1149"/>
                  <a:gd name="T51" fmla="*/ 46 h 122"/>
                  <a:gd name="T52" fmla="*/ 962 w 1149"/>
                  <a:gd name="T53" fmla="*/ 56 h 122"/>
                  <a:gd name="T54" fmla="*/ 917 w 1149"/>
                  <a:gd name="T55" fmla="*/ 61 h 122"/>
                  <a:gd name="T56" fmla="*/ 853 w 1149"/>
                  <a:gd name="T57" fmla="*/ 66 h 122"/>
                  <a:gd name="T58" fmla="*/ 789 w 1149"/>
                  <a:gd name="T59" fmla="*/ 71 h 122"/>
                  <a:gd name="T60" fmla="*/ 700 w 1149"/>
                  <a:gd name="T61" fmla="*/ 75 h 122"/>
                  <a:gd name="T62" fmla="*/ 644 w 1149"/>
                  <a:gd name="T63" fmla="*/ 77 h 122"/>
                  <a:gd name="T64" fmla="*/ 573 w 1149"/>
                  <a:gd name="T65" fmla="*/ 77 h 122"/>
                  <a:gd name="T66" fmla="*/ 496 w 1149"/>
                  <a:gd name="T67" fmla="*/ 76 h 122"/>
                  <a:gd name="T68" fmla="*/ 420 w 1149"/>
                  <a:gd name="T69" fmla="*/ 74 h 122"/>
                  <a:gd name="T70" fmla="*/ 344 w 1149"/>
                  <a:gd name="T71" fmla="*/ 70 h 122"/>
                  <a:gd name="T72" fmla="*/ 266 w 1149"/>
                  <a:gd name="T73" fmla="*/ 63 h 122"/>
                  <a:gd name="T74" fmla="*/ 206 w 1149"/>
                  <a:gd name="T75" fmla="*/ 59 h 122"/>
                  <a:gd name="T76" fmla="*/ 153 w 1149"/>
                  <a:gd name="T77" fmla="*/ 50 h 122"/>
                  <a:gd name="T78" fmla="*/ 105 w 1149"/>
                  <a:gd name="T79" fmla="*/ 42 h 122"/>
                  <a:gd name="T80" fmla="*/ 64 w 1149"/>
                  <a:gd name="T81" fmla="*/ 33 h 122"/>
                  <a:gd name="T82" fmla="*/ 22 w 1149"/>
                  <a:gd name="T83" fmla="*/ 18 h 122"/>
                  <a:gd name="T84" fmla="*/ 0 w 1149"/>
                  <a:gd name="T85" fmla="*/ 0 h 12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2">
                    <a:moveTo>
                      <a:pt x="0" y="0"/>
                    </a:moveTo>
                    <a:lnTo>
                      <a:pt x="0" y="43"/>
                    </a:lnTo>
                    <a:lnTo>
                      <a:pt x="22" y="61"/>
                    </a:lnTo>
                    <a:lnTo>
                      <a:pt x="55" y="75"/>
                    </a:lnTo>
                    <a:lnTo>
                      <a:pt x="112" y="88"/>
                    </a:lnTo>
                    <a:lnTo>
                      <a:pt x="185" y="98"/>
                    </a:lnTo>
                    <a:lnTo>
                      <a:pt x="266" y="108"/>
                    </a:lnTo>
                    <a:lnTo>
                      <a:pt x="352" y="114"/>
                    </a:lnTo>
                    <a:lnTo>
                      <a:pt x="432" y="118"/>
                    </a:lnTo>
                    <a:lnTo>
                      <a:pt x="520" y="120"/>
                    </a:lnTo>
                    <a:lnTo>
                      <a:pt x="596" y="121"/>
                    </a:lnTo>
                    <a:lnTo>
                      <a:pt x="673" y="120"/>
                    </a:lnTo>
                    <a:lnTo>
                      <a:pt x="741" y="117"/>
                    </a:lnTo>
                    <a:lnTo>
                      <a:pt x="807" y="113"/>
                    </a:lnTo>
                    <a:lnTo>
                      <a:pt x="873" y="110"/>
                    </a:lnTo>
                    <a:lnTo>
                      <a:pt x="927" y="104"/>
                    </a:lnTo>
                    <a:lnTo>
                      <a:pt x="984" y="96"/>
                    </a:lnTo>
                    <a:lnTo>
                      <a:pt x="1039" y="88"/>
                    </a:lnTo>
                    <a:lnTo>
                      <a:pt x="1080" y="78"/>
                    </a:lnTo>
                    <a:lnTo>
                      <a:pt x="1126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9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6"/>
                    </a:lnTo>
                    <a:lnTo>
                      <a:pt x="962" y="56"/>
                    </a:lnTo>
                    <a:lnTo>
                      <a:pt x="917" y="61"/>
                    </a:lnTo>
                    <a:lnTo>
                      <a:pt x="853" y="66"/>
                    </a:lnTo>
                    <a:lnTo>
                      <a:pt x="789" y="71"/>
                    </a:lnTo>
                    <a:lnTo>
                      <a:pt x="700" y="75"/>
                    </a:lnTo>
                    <a:lnTo>
                      <a:pt x="644" y="77"/>
                    </a:lnTo>
                    <a:lnTo>
                      <a:pt x="573" y="77"/>
                    </a:lnTo>
                    <a:lnTo>
                      <a:pt x="496" y="76"/>
                    </a:lnTo>
                    <a:lnTo>
                      <a:pt x="420" y="74"/>
                    </a:lnTo>
                    <a:lnTo>
                      <a:pt x="344" y="70"/>
                    </a:lnTo>
                    <a:lnTo>
                      <a:pt x="266" y="63"/>
                    </a:lnTo>
                    <a:lnTo>
                      <a:pt x="206" y="59"/>
                    </a:lnTo>
                    <a:lnTo>
                      <a:pt x="153" y="50"/>
                    </a:lnTo>
                    <a:lnTo>
                      <a:pt x="105" y="42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29" name="Group 161"/>
            <p:cNvGrpSpPr>
              <a:grpSpLocks/>
            </p:cNvGrpSpPr>
            <p:nvPr/>
          </p:nvGrpSpPr>
          <p:grpSpPr bwMode="auto">
            <a:xfrm>
              <a:off x="4465" y="1332"/>
              <a:ext cx="1150" cy="208"/>
              <a:chOff x="4465" y="1332"/>
              <a:chExt cx="1150" cy="208"/>
            </a:xfrm>
          </p:grpSpPr>
          <p:sp>
            <p:nvSpPr>
              <p:cNvPr id="139" name="Oval 162"/>
              <p:cNvSpPr>
                <a:spLocks noChangeArrowheads="1"/>
              </p:cNvSpPr>
              <p:nvPr/>
            </p:nvSpPr>
            <p:spPr bwMode="auto">
              <a:xfrm>
                <a:off x="4468" y="1332"/>
                <a:ext cx="1145" cy="162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40" name="Freeform 163"/>
              <p:cNvSpPr>
                <a:spLocks/>
              </p:cNvSpPr>
              <p:nvPr/>
            </p:nvSpPr>
            <p:spPr bwMode="auto">
              <a:xfrm>
                <a:off x="4465" y="1417"/>
                <a:ext cx="1150" cy="123"/>
              </a:xfrm>
              <a:custGeom>
                <a:avLst/>
                <a:gdLst>
                  <a:gd name="T0" fmla="*/ 0 w 1150"/>
                  <a:gd name="T1" fmla="*/ 0 h 123"/>
                  <a:gd name="T2" fmla="*/ 0 w 1150"/>
                  <a:gd name="T3" fmla="*/ 43 h 123"/>
                  <a:gd name="T4" fmla="*/ 22 w 1150"/>
                  <a:gd name="T5" fmla="*/ 62 h 123"/>
                  <a:gd name="T6" fmla="*/ 57 w 1150"/>
                  <a:gd name="T7" fmla="*/ 75 h 123"/>
                  <a:gd name="T8" fmla="*/ 112 w 1150"/>
                  <a:gd name="T9" fmla="*/ 89 h 123"/>
                  <a:gd name="T10" fmla="*/ 185 w 1150"/>
                  <a:gd name="T11" fmla="*/ 99 h 123"/>
                  <a:gd name="T12" fmla="*/ 266 w 1150"/>
                  <a:gd name="T13" fmla="*/ 109 h 123"/>
                  <a:gd name="T14" fmla="*/ 352 w 1150"/>
                  <a:gd name="T15" fmla="*/ 115 h 123"/>
                  <a:gd name="T16" fmla="*/ 432 w 1150"/>
                  <a:gd name="T17" fmla="*/ 119 h 123"/>
                  <a:gd name="T18" fmla="*/ 521 w 1150"/>
                  <a:gd name="T19" fmla="*/ 121 h 123"/>
                  <a:gd name="T20" fmla="*/ 596 w 1150"/>
                  <a:gd name="T21" fmla="*/ 122 h 123"/>
                  <a:gd name="T22" fmla="*/ 673 w 1150"/>
                  <a:gd name="T23" fmla="*/ 121 h 123"/>
                  <a:gd name="T24" fmla="*/ 742 w 1150"/>
                  <a:gd name="T25" fmla="*/ 118 h 123"/>
                  <a:gd name="T26" fmla="*/ 809 w 1150"/>
                  <a:gd name="T27" fmla="*/ 114 h 123"/>
                  <a:gd name="T28" fmla="*/ 874 w 1150"/>
                  <a:gd name="T29" fmla="*/ 111 h 123"/>
                  <a:gd name="T30" fmla="*/ 929 w 1150"/>
                  <a:gd name="T31" fmla="*/ 105 h 123"/>
                  <a:gd name="T32" fmla="*/ 985 w 1150"/>
                  <a:gd name="T33" fmla="*/ 97 h 123"/>
                  <a:gd name="T34" fmla="*/ 1041 w 1150"/>
                  <a:gd name="T35" fmla="*/ 89 h 123"/>
                  <a:gd name="T36" fmla="*/ 1082 w 1150"/>
                  <a:gd name="T37" fmla="*/ 78 h 123"/>
                  <a:gd name="T38" fmla="*/ 1129 w 1150"/>
                  <a:gd name="T39" fmla="*/ 60 h 123"/>
                  <a:gd name="T40" fmla="*/ 1149 w 1150"/>
                  <a:gd name="T41" fmla="*/ 44 h 123"/>
                  <a:gd name="T42" fmla="*/ 1149 w 1150"/>
                  <a:gd name="T43" fmla="*/ 0 h 123"/>
                  <a:gd name="T44" fmla="*/ 1139 w 1150"/>
                  <a:gd name="T45" fmla="*/ 10 h 123"/>
                  <a:gd name="T46" fmla="*/ 1113 w 1150"/>
                  <a:gd name="T47" fmla="*/ 23 h 123"/>
                  <a:gd name="T48" fmla="*/ 1076 w 1150"/>
                  <a:gd name="T49" fmla="*/ 35 h 123"/>
                  <a:gd name="T50" fmla="*/ 1025 w 1150"/>
                  <a:gd name="T51" fmla="*/ 47 h 123"/>
                  <a:gd name="T52" fmla="*/ 964 w 1150"/>
                  <a:gd name="T53" fmla="*/ 56 h 123"/>
                  <a:gd name="T54" fmla="*/ 918 w 1150"/>
                  <a:gd name="T55" fmla="*/ 61 h 123"/>
                  <a:gd name="T56" fmla="*/ 854 w 1150"/>
                  <a:gd name="T57" fmla="*/ 67 h 123"/>
                  <a:gd name="T58" fmla="*/ 790 w 1150"/>
                  <a:gd name="T59" fmla="*/ 71 h 123"/>
                  <a:gd name="T60" fmla="*/ 701 w 1150"/>
                  <a:gd name="T61" fmla="*/ 76 h 123"/>
                  <a:gd name="T62" fmla="*/ 644 w 1150"/>
                  <a:gd name="T63" fmla="*/ 77 h 123"/>
                  <a:gd name="T64" fmla="*/ 575 w 1150"/>
                  <a:gd name="T65" fmla="*/ 77 h 123"/>
                  <a:gd name="T66" fmla="*/ 497 w 1150"/>
                  <a:gd name="T67" fmla="*/ 76 h 123"/>
                  <a:gd name="T68" fmla="*/ 420 w 1150"/>
                  <a:gd name="T69" fmla="*/ 74 h 123"/>
                  <a:gd name="T70" fmla="*/ 345 w 1150"/>
                  <a:gd name="T71" fmla="*/ 71 h 123"/>
                  <a:gd name="T72" fmla="*/ 266 w 1150"/>
                  <a:gd name="T73" fmla="*/ 64 h 123"/>
                  <a:gd name="T74" fmla="*/ 207 w 1150"/>
                  <a:gd name="T75" fmla="*/ 59 h 123"/>
                  <a:gd name="T76" fmla="*/ 153 w 1150"/>
                  <a:gd name="T77" fmla="*/ 51 h 123"/>
                  <a:gd name="T78" fmla="*/ 105 w 1150"/>
                  <a:gd name="T79" fmla="*/ 42 h 123"/>
                  <a:gd name="T80" fmla="*/ 64 w 1150"/>
                  <a:gd name="T81" fmla="*/ 33 h 123"/>
                  <a:gd name="T82" fmla="*/ 22 w 1150"/>
                  <a:gd name="T83" fmla="*/ 18 h 123"/>
                  <a:gd name="T84" fmla="*/ 0 w 1150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3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7" y="75"/>
                    </a:lnTo>
                    <a:lnTo>
                      <a:pt x="112" y="89"/>
                    </a:lnTo>
                    <a:lnTo>
                      <a:pt x="185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1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2" y="118"/>
                    </a:lnTo>
                    <a:lnTo>
                      <a:pt x="809" y="114"/>
                    </a:lnTo>
                    <a:lnTo>
                      <a:pt x="874" y="111"/>
                    </a:lnTo>
                    <a:lnTo>
                      <a:pt x="929" y="105"/>
                    </a:lnTo>
                    <a:lnTo>
                      <a:pt x="985" y="97"/>
                    </a:lnTo>
                    <a:lnTo>
                      <a:pt x="1041" y="89"/>
                    </a:lnTo>
                    <a:lnTo>
                      <a:pt x="1082" y="78"/>
                    </a:lnTo>
                    <a:lnTo>
                      <a:pt x="1129" y="60"/>
                    </a:lnTo>
                    <a:lnTo>
                      <a:pt x="1149" y="44"/>
                    </a:lnTo>
                    <a:lnTo>
                      <a:pt x="1149" y="0"/>
                    </a:lnTo>
                    <a:lnTo>
                      <a:pt x="1139" y="10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5" y="47"/>
                    </a:lnTo>
                    <a:lnTo>
                      <a:pt x="964" y="56"/>
                    </a:lnTo>
                    <a:lnTo>
                      <a:pt x="918" y="61"/>
                    </a:lnTo>
                    <a:lnTo>
                      <a:pt x="854" y="67"/>
                    </a:lnTo>
                    <a:lnTo>
                      <a:pt x="790" y="71"/>
                    </a:lnTo>
                    <a:lnTo>
                      <a:pt x="701" y="76"/>
                    </a:lnTo>
                    <a:lnTo>
                      <a:pt x="644" y="77"/>
                    </a:lnTo>
                    <a:lnTo>
                      <a:pt x="575" y="77"/>
                    </a:lnTo>
                    <a:lnTo>
                      <a:pt x="497" y="76"/>
                    </a:lnTo>
                    <a:lnTo>
                      <a:pt x="420" y="74"/>
                    </a:lnTo>
                    <a:lnTo>
                      <a:pt x="345" y="71"/>
                    </a:lnTo>
                    <a:lnTo>
                      <a:pt x="266" y="64"/>
                    </a:lnTo>
                    <a:lnTo>
                      <a:pt x="207" y="59"/>
                    </a:lnTo>
                    <a:lnTo>
                      <a:pt x="153" y="51"/>
                    </a:lnTo>
                    <a:lnTo>
                      <a:pt x="105" y="42"/>
                    </a:lnTo>
                    <a:lnTo>
                      <a:pt x="64" y="33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30" name="Group 164"/>
            <p:cNvGrpSpPr>
              <a:grpSpLocks/>
            </p:cNvGrpSpPr>
            <p:nvPr/>
          </p:nvGrpSpPr>
          <p:grpSpPr bwMode="auto">
            <a:xfrm>
              <a:off x="4477" y="1286"/>
              <a:ext cx="1150" cy="209"/>
              <a:chOff x="4477" y="1286"/>
              <a:chExt cx="1150" cy="209"/>
            </a:xfrm>
          </p:grpSpPr>
          <p:sp>
            <p:nvSpPr>
              <p:cNvPr id="137" name="Oval 165"/>
              <p:cNvSpPr>
                <a:spLocks noChangeArrowheads="1"/>
              </p:cNvSpPr>
              <p:nvPr/>
            </p:nvSpPr>
            <p:spPr bwMode="auto">
              <a:xfrm>
                <a:off x="4481" y="1286"/>
                <a:ext cx="1143" cy="158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38" name="Freeform 166"/>
              <p:cNvSpPr>
                <a:spLocks/>
              </p:cNvSpPr>
              <p:nvPr/>
            </p:nvSpPr>
            <p:spPr bwMode="auto">
              <a:xfrm>
                <a:off x="4477" y="1371"/>
                <a:ext cx="1150" cy="124"/>
              </a:xfrm>
              <a:custGeom>
                <a:avLst/>
                <a:gdLst>
                  <a:gd name="T0" fmla="*/ 0 w 1150"/>
                  <a:gd name="T1" fmla="*/ 0 h 124"/>
                  <a:gd name="T2" fmla="*/ 0 w 1150"/>
                  <a:gd name="T3" fmla="*/ 43 h 124"/>
                  <a:gd name="T4" fmla="*/ 22 w 1150"/>
                  <a:gd name="T5" fmla="*/ 62 h 124"/>
                  <a:gd name="T6" fmla="*/ 55 w 1150"/>
                  <a:gd name="T7" fmla="*/ 76 h 124"/>
                  <a:gd name="T8" fmla="*/ 112 w 1150"/>
                  <a:gd name="T9" fmla="*/ 89 h 124"/>
                  <a:gd name="T10" fmla="*/ 185 w 1150"/>
                  <a:gd name="T11" fmla="*/ 100 h 124"/>
                  <a:gd name="T12" fmla="*/ 266 w 1150"/>
                  <a:gd name="T13" fmla="*/ 110 h 124"/>
                  <a:gd name="T14" fmla="*/ 352 w 1150"/>
                  <a:gd name="T15" fmla="*/ 116 h 124"/>
                  <a:gd name="T16" fmla="*/ 432 w 1150"/>
                  <a:gd name="T17" fmla="*/ 120 h 124"/>
                  <a:gd name="T18" fmla="*/ 521 w 1150"/>
                  <a:gd name="T19" fmla="*/ 122 h 124"/>
                  <a:gd name="T20" fmla="*/ 596 w 1150"/>
                  <a:gd name="T21" fmla="*/ 123 h 124"/>
                  <a:gd name="T22" fmla="*/ 673 w 1150"/>
                  <a:gd name="T23" fmla="*/ 122 h 124"/>
                  <a:gd name="T24" fmla="*/ 742 w 1150"/>
                  <a:gd name="T25" fmla="*/ 119 h 124"/>
                  <a:gd name="T26" fmla="*/ 807 w 1150"/>
                  <a:gd name="T27" fmla="*/ 115 h 124"/>
                  <a:gd name="T28" fmla="*/ 874 w 1150"/>
                  <a:gd name="T29" fmla="*/ 111 h 124"/>
                  <a:gd name="T30" fmla="*/ 928 w 1150"/>
                  <a:gd name="T31" fmla="*/ 106 h 124"/>
                  <a:gd name="T32" fmla="*/ 985 w 1150"/>
                  <a:gd name="T33" fmla="*/ 98 h 124"/>
                  <a:gd name="T34" fmla="*/ 1040 w 1150"/>
                  <a:gd name="T35" fmla="*/ 89 h 124"/>
                  <a:gd name="T36" fmla="*/ 1081 w 1150"/>
                  <a:gd name="T37" fmla="*/ 79 h 124"/>
                  <a:gd name="T38" fmla="*/ 1127 w 1150"/>
                  <a:gd name="T39" fmla="*/ 61 h 124"/>
                  <a:gd name="T40" fmla="*/ 1149 w 1150"/>
                  <a:gd name="T41" fmla="*/ 43 h 124"/>
                  <a:gd name="T42" fmla="*/ 1149 w 1150"/>
                  <a:gd name="T43" fmla="*/ 0 h 124"/>
                  <a:gd name="T44" fmla="*/ 1139 w 1150"/>
                  <a:gd name="T45" fmla="*/ 10 h 124"/>
                  <a:gd name="T46" fmla="*/ 1113 w 1150"/>
                  <a:gd name="T47" fmla="*/ 23 h 124"/>
                  <a:gd name="T48" fmla="*/ 1076 w 1150"/>
                  <a:gd name="T49" fmla="*/ 36 h 124"/>
                  <a:gd name="T50" fmla="*/ 1025 w 1150"/>
                  <a:gd name="T51" fmla="*/ 47 h 124"/>
                  <a:gd name="T52" fmla="*/ 963 w 1150"/>
                  <a:gd name="T53" fmla="*/ 57 h 124"/>
                  <a:gd name="T54" fmla="*/ 918 w 1150"/>
                  <a:gd name="T55" fmla="*/ 62 h 124"/>
                  <a:gd name="T56" fmla="*/ 854 w 1150"/>
                  <a:gd name="T57" fmla="*/ 67 h 124"/>
                  <a:gd name="T58" fmla="*/ 790 w 1150"/>
                  <a:gd name="T59" fmla="*/ 72 h 124"/>
                  <a:gd name="T60" fmla="*/ 701 w 1150"/>
                  <a:gd name="T61" fmla="*/ 76 h 124"/>
                  <a:gd name="T62" fmla="*/ 644 w 1150"/>
                  <a:gd name="T63" fmla="*/ 78 h 124"/>
                  <a:gd name="T64" fmla="*/ 573 w 1150"/>
                  <a:gd name="T65" fmla="*/ 78 h 124"/>
                  <a:gd name="T66" fmla="*/ 496 w 1150"/>
                  <a:gd name="T67" fmla="*/ 77 h 124"/>
                  <a:gd name="T68" fmla="*/ 420 w 1150"/>
                  <a:gd name="T69" fmla="*/ 75 h 124"/>
                  <a:gd name="T70" fmla="*/ 345 w 1150"/>
                  <a:gd name="T71" fmla="*/ 71 h 124"/>
                  <a:gd name="T72" fmla="*/ 266 w 1150"/>
                  <a:gd name="T73" fmla="*/ 64 h 124"/>
                  <a:gd name="T74" fmla="*/ 207 w 1150"/>
                  <a:gd name="T75" fmla="*/ 60 h 124"/>
                  <a:gd name="T76" fmla="*/ 153 w 1150"/>
                  <a:gd name="T77" fmla="*/ 51 h 124"/>
                  <a:gd name="T78" fmla="*/ 105 w 1150"/>
                  <a:gd name="T79" fmla="*/ 41 h 124"/>
                  <a:gd name="T80" fmla="*/ 64 w 1150"/>
                  <a:gd name="T81" fmla="*/ 34 h 124"/>
                  <a:gd name="T82" fmla="*/ 22 w 1150"/>
                  <a:gd name="T83" fmla="*/ 18 h 124"/>
                  <a:gd name="T84" fmla="*/ 0 w 1150"/>
                  <a:gd name="T85" fmla="*/ 0 h 12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4">
                    <a:moveTo>
                      <a:pt x="0" y="0"/>
                    </a:moveTo>
                    <a:lnTo>
                      <a:pt x="0" y="43"/>
                    </a:lnTo>
                    <a:lnTo>
                      <a:pt x="22" y="62"/>
                    </a:lnTo>
                    <a:lnTo>
                      <a:pt x="55" y="76"/>
                    </a:lnTo>
                    <a:lnTo>
                      <a:pt x="112" y="89"/>
                    </a:lnTo>
                    <a:lnTo>
                      <a:pt x="185" y="100"/>
                    </a:lnTo>
                    <a:lnTo>
                      <a:pt x="266" y="110"/>
                    </a:lnTo>
                    <a:lnTo>
                      <a:pt x="352" y="116"/>
                    </a:lnTo>
                    <a:lnTo>
                      <a:pt x="432" y="120"/>
                    </a:lnTo>
                    <a:lnTo>
                      <a:pt x="521" y="122"/>
                    </a:lnTo>
                    <a:lnTo>
                      <a:pt x="596" y="123"/>
                    </a:lnTo>
                    <a:lnTo>
                      <a:pt x="673" y="122"/>
                    </a:lnTo>
                    <a:lnTo>
                      <a:pt x="742" y="119"/>
                    </a:lnTo>
                    <a:lnTo>
                      <a:pt x="807" y="115"/>
                    </a:lnTo>
                    <a:lnTo>
                      <a:pt x="874" y="111"/>
                    </a:lnTo>
                    <a:lnTo>
                      <a:pt x="928" y="106"/>
                    </a:lnTo>
                    <a:lnTo>
                      <a:pt x="985" y="98"/>
                    </a:lnTo>
                    <a:lnTo>
                      <a:pt x="1040" y="89"/>
                    </a:lnTo>
                    <a:lnTo>
                      <a:pt x="1081" y="79"/>
                    </a:lnTo>
                    <a:lnTo>
                      <a:pt x="1127" y="61"/>
                    </a:lnTo>
                    <a:lnTo>
                      <a:pt x="1149" y="43"/>
                    </a:lnTo>
                    <a:lnTo>
                      <a:pt x="1149" y="0"/>
                    </a:lnTo>
                    <a:lnTo>
                      <a:pt x="1139" y="10"/>
                    </a:lnTo>
                    <a:lnTo>
                      <a:pt x="1113" y="23"/>
                    </a:lnTo>
                    <a:lnTo>
                      <a:pt x="1076" y="36"/>
                    </a:lnTo>
                    <a:lnTo>
                      <a:pt x="1025" y="47"/>
                    </a:lnTo>
                    <a:lnTo>
                      <a:pt x="963" y="57"/>
                    </a:lnTo>
                    <a:lnTo>
                      <a:pt x="918" y="62"/>
                    </a:lnTo>
                    <a:lnTo>
                      <a:pt x="854" y="67"/>
                    </a:lnTo>
                    <a:lnTo>
                      <a:pt x="790" y="72"/>
                    </a:lnTo>
                    <a:lnTo>
                      <a:pt x="701" y="76"/>
                    </a:lnTo>
                    <a:lnTo>
                      <a:pt x="644" y="78"/>
                    </a:lnTo>
                    <a:lnTo>
                      <a:pt x="573" y="78"/>
                    </a:lnTo>
                    <a:lnTo>
                      <a:pt x="496" y="77"/>
                    </a:lnTo>
                    <a:lnTo>
                      <a:pt x="420" y="75"/>
                    </a:lnTo>
                    <a:lnTo>
                      <a:pt x="345" y="71"/>
                    </a:lnTo>
                    <a:lnTo>
                      <a:pt x="266" y="64"/>
                    </a:lnTo>
                    <a:lnTo>
                      <a:pt x="207" y="60"/>
                    </a:lnTo>
                    <a:lnTo>
                      <a:pt x="153" y="51"/>
                    </a:lnTo>
                    <a:lnTo>
                      <a:pt x="105" y="41"/>
                    </a:lnTo>
                    <a:lnTo>
                      <a:pt x="64" y="34"/>
                    </a:lnTo>
                    <a:lnTo>
                      <a:pt x="22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31" name="Group 167"/>
            <p:cNvGrpSpPr>
              <a:grpSpLocks/>
            </p:cNvGrpSpPr>
            <p:nvPr/>
          </p:nvGrpSpPr>
          <p:grpSpPr bwMode="auto">
            <a:xfrm>
              <a:off x="4487" y="1245"/>
              <a:ext cx="1150" cy="204"/>
              <a:chOff x="4487" y="1245"/>
              <a:chExt cx="1150" cy="204"/>
            </a:xfrm>
          </p:grpSpPr>
          <p:sp>
            <p:nvSpPr>
              <p:cNvPr id="135" name="Oval 168"/>
              <p:cNvSpPr>
                <a:spLocks noChangeArrowheads="1"/>
              </p:cNvSpPr>
              <p:nvPr/>
            </p:nvSpPr>
            <p:spPr bwMode="auto">
              <a:xfrm>
                <a:off x="4490" y="1245"/>
                <a:ext cx="1143" cy="159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36" name="Freeform 169"/>
              <p:cNvSpPr>
                <a:spLocks/>
              </p:cNvSpPr>
              <p:nvPr/>
            </p:nvSpPr>
            <p:spPr bwMode="auto">
              <a:xfrm>
                <a:off x="4487" y="1328"/>
                <a:ext cx="1150" cy="121"/>
              </a:xfrm>
              <a:custGeom>
                <a:avLst/>
                <a:gdLst>
                  <a:gd name="T0" fmla="*/ 0 w 1150"/>
                  <a:gd name="T1" fmla="*/ 0 h 121"/>
                  <a:gd name="T2" fmla="*/ 0 w 1150"/>
                  <a:gd name="T3" fmla="*/ 42 h 121"/>
                  <a:gd name="T4" fmla="*/ 23 w 1150"/>
                  <a:gd name="T5" fmla="*/ 61 h 121"/>
                  <a:gd name="T6" fmla="*/ 57 w 1150"/>
                  <a:gd name="T7" fmla="*/ 74 h 121"/>
                  <a:gd name="T8" fmla="*/ 113 w 1150"/>
                  <a:gd name="T9" fmla="*/ 87 h 121"/>
                  <a:gd name="T10" fmla="*/ 186 w 1150"/>
                  <a:gd name="T11" fmla="*/ 98 h 121"/>
                  <a:gd name="T12" fmla="*/ 268 w 1150"/>
                  <a:gd name="T13" fmla="*/ 107 h 121"/>
                  <a:gd name="T14" fmla="*/ 353 w 1150"/>
                  <a:gd name="T15" fmla="*/ 113 h 121"/>
                  <a:gd name="T16" fmla="*/ 433 w 1150"/>
                  <a:gd name="T17" fmla="*/ 117 h 121"/>
                  <a:gd name="T18" fmla="*/ 521 w 1150"/>
                  <a:gd name="T19" fmla="*/ 119 h 121"/>
                  <a:gd name="T20" fmla="*/ 596 w 1150"/>
                  <a:gd name="T21" fmla="*/ 120 h 121"/>
                  <a:gd name="T22" fmla="*/ 673 w 1150"/>
                  <a:gd name="T23" fmla="*/ 119 h 121"/>
                  <a:gd name="T24" fmla="*/ 743 w 1150"/>
                  <a:gd name="T25" fmla="*/ 116 h 121"/>
                  <a:gd name="T26" fmla="*/ 809 w 1150"/>
                  <a:gd name="T27" fmla="*/ 113 h 121"/>
                  <a:gd name="T28" fmla="*/ 874 w 1150"/>
                  <a:gd name="T29" fmla="*/ 109 h 121"/>
                  <a:gd name="T30" fmla="*/ 929 w 1150"/>
                  <a:gd name="T31" fmla="*/ 103 h 121"/>
                  <a:gd name="T32" fmla="*/ 986 w 1150"/>
                  <a:gd name="T33" fmla="*/ 96 h 121"/>
                  <a:gd name="T34" fmla="*/ 1041 w 1150"/>
                  <a:gd name="T35" fmla="*/ 86 h 121"/>
                  <a:gd name="T36" fmla="*/ 1082 w 1150"/>
                  <a:gd name="T37" fmla="*/ 77 h 121"/>
                  <a:gd name="T38" fmla="*/ 1129 w 1150"/>
                  <a:gd name="T39" fmla="*/ 59 h 121"/>
                  <a:gd name="T40" fmla="*/ 1149 w 1150"/>
                  <a:gd name="T41" fmla="*/ 42 h 121"/>
                  <a:gd name="T42" fmla="*/ 1149 w 1150"/>
                  <a:gd name="T43" fmla="*/ 0 h 121"/>
                  <a:gd name="T44" fmla="*/ 1140 w 1150"/>
                  <a:gd name="T45" fmla="*/ 9 h 121"/>
                  <a:gd name="T46" fmla="*/ 1113 w 1150"/>
                  <a:gd name="T47" fmla="*/ 23 h 121"/>
                  <a:gd name="T48" fmla="*/ 1076 w 1150"/>
                  <a:gd name="T49" fmla="*/ 35 h 121"/>
                  <a:gd name="T50" fmla="*/ 1027 w 1150"/>
                  <a:gd name="T51" fmla="*/ 46 h 121"/>
                  <a:gd name="T52" fmla="*/ 964 w 1150"/>
                  <a:gd name="T53" fmla="*/ 54 h 121"/>
                  <a:gd name="T54" fmla="*/ 918 w 1150"/>
                  <a:gd name="T55" fmla="*/ 60 h 121"/>
                  <a:gd name="T56" fmla="*/ 855 w 1150"/>
                  <a:gd name="T57" fmla="*/ 66 h 121"/>
                  <a:gd name="T58" fmla="*/ 791 w 1150"/>
                  <a:gd name="T59" fmla="*/ 70 h 121"/>
                  <a:gd name="T60" fmla="*/ 702 w 1150"/>
                  <a:gd name="T61" fmla="*/ 74 h 121"/>
                  <a:gd name="T62" fmla="*/ 644 w 1150"/>
                  <a:gd name="T63" fmla="*/ 76 h 121"/>
                  <a:gd name="T64" fmla="*/ 575 w 1150"/>
                  <a:gd name="T65" fmla="*/ 76 h 121"/>
                  <a:gd name="T66" fmla="*/ 497 w 1150"/>
                  <a:gd name="T67" fmla="*/ 75 h 121"/>
                  <a:gd name="T68" fmla="*/ 422 w 1150"/>
                  <a:gd name="T69" fmla="*/ 73 h 121"/>
                  <a:gd name="T70" fmla="*/ 346 w 1150"/>
                  <a:gd name="T71" fmla="*/ 69 h 121"/>
                  <a:gd name="T72" fmla="*/ 268 w 1150"/>
                  <a:gd name="T73" fmla="*/ 63 h 121"/>
                  <a:gd name="T74" fmla="*/ 207 w 1150"/>
                  <a:gd name="T75" fmla="*/ 58 h 121"/>
                  <a:gd name="T76" fmla="*/ 154 w 1150"/>
                  <a:gd name="T77" fmla="*/ 50 h 121"/>
                  <a:gd name="T78" fmla="*/ 106 w 1150"/>
                  <a:gd name="T79" fmla="*/ 40 h 121"/>
                  <a:gd name="T80" fmla="*/ 65 w 1150"/>
                  <a:gd name="T81" fmla="*/ 33 h 121"/>
                  <a:gd name="T82" fmla="*/ 23 w 1150"/>
                  <a:gd name="T83" fmla="*/ 18 h 121"/>
                  <a:gd name="T84" fmla="*/ 0 w 1150"/>
                  <a:gd name="T85" fmla="*/ 0 h 12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50" h="121">
                    <a:moveTo>
                      <a:pt x="0" y="0"/>
                    </a:moveTo>
                    <a:lnTo>
                      <a:pt x="0" y="42"/>
                    </a:lnTo>
                    <a:lnTo>
                      <a:pt x="23" y="61"/>
                    </a:lnTo>
                    <a:lnTo>
                      <a:pt x="57" y="74"/>
                    </a:lnTo>
                    <a:lnTo>
                      <a:pt x="113" y="87"/>
                    </a:lnTo>
                    <a:lnTo>
                      <a:pt x="186" y="98"/>
                    </a:lnTo>
                    <a:lnTo>
                      <a:pt x="268" y="107"/>
                    </a:lnTo>
                    <a:lnTo>
                      <a:pt x="353" y="113"/>
                    </a:lnTo>
                    <a:lnTo>
                      <a:pt x="433" y="117"/>
                    </a:lnTo>
                    <a:lnTo>
                      <a:pt x="521" y="119"/>
                    </a:lnTo>
                    <a:lnTo>
                      <a:pt x="596" y="120"/>
                    </a:lnTo>
                    <a:lnTo>
                      <a:pt x="673" y="119"/>
                    </a:lnTo>
                    <a:lnTo>
                      <a:pt x="743" y="116"/>
                    </a:lnTo>
                    <a:lnTo>
                      <a:pt x="809" y="113"/>
                    </a:lnTo>
                    <a:lnTo>
                      <a:pt x="874" y="109"/>
                    </a:lnTo>
                    <a:lnTo>
                      <a:pt x="929" y="103"/>
                    </a:lnTo>
                    <a:lnTo>
                      <a:pt x="986" y="96"/>
                    </a:lnTo>
                    <a:lnTo>
                      <a:pt x="1041" y="86"/>
                    </a:lnTo>
                    <a:lnTo>
                      <a:pt x="1082" y="77"/>
                    </a:lnTo>
                    <a:lnTo>
                      <a:pt x="1129" y="59"/>
                    </a:lnTo>
                    <a:lnTo>
                      <a:pt x="1149" y="42"/>
                    </a:lnTo>
                    <a:lnTo>
                      <a:pt x="1149" y="0"/>
                    </a:lnTo>
                    <a:lnTo>
                      <a:pt x="1140" y="9"/>
                    </a:lnTo>
                    <a:lnTo>
                      <a:pt x="1113" y="23"/>
                    </a:lnTo>
                    <a:lnTo>
                      <a:pt x="1076" y="35"/>
                    </a:lnTo>
                    <a:lnTo>
                      <a:pt x="1027" y="46"/>
                    </a:lnTo>
                    <a:lnTo>
                      <a:pt x="964" y="54"/>
                    </a:lnTo>
                    <a:lnTo>
                      <a:pt x="918" y="60"/>
                    </a:lnTo>
                    <a:lnTo>
                      <a:pt x="855" y="66"/>
                    </a:lnTo>
                    <a:lnTo>
                      <a:pt x="791" y="70"/>
                    </a:lnTo>
                    <a:lnTo>
                      <a:pt x="702" y="74"/>
                    </a:lnTo>
                    <a:lnTo>
                      <a:pt x="644" y="76"/>
                    </a:lnTo>
                    <a:lnTo>
                      <a:pt x="575" y="76"/>
                    </a:lnTo>
                    <a:lnTo>
                      <a:pt x="497" y="75"/>
                    </a:lnTo>
                    <a:lnTo>
                      <a:pt x="422" y="73"/>
                    </a:lnTo>
                    <a:lnTo>
                      <a:pt x="346" y="69"/>
                    </a:lnTo>
                    <a:lnTo>
                      <a:pt x="268" y="63"/>
                    </a:lnTo>
                    <a:lnTo>
                      <a:pt x="207" y="58"/>
                    </a:lnTo>
                    <a:lnTo>
                      <a:pt x="154" y="50"/>
                    </a:lnTo>
                    <a:lnTo>
                      <a:pt x="106" y="40"/>
                    </a:lnTo>
                    <a:lnTo>
                      <a:pt x="65" y="33"/>
                    </a:lnTo>
                    <a:lnTo>
                      <a:pt x="23" y="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  <p:grpSp>
          <p:nvGrpSpPr>
            <p:cNvPr id="132" name="Group 170"/>
            <p:cNvGrpSpPr>
              <a:grpSpLocks/>
            </p:cNvGrpSpPr>
            <p:nvPr/>
          </p:nvGrpSpPr>
          <p:grpSpPr bwMode="auto">
            <a:xfrm>
              <a:off x="4577" y="1196"/>
              <a:ext cx="1149" cy="209"/>
              <a:chOff x="4577" y="1196"/>
              <a:chExt cx="1149" cy="209"/>
            </a:xfrm>
          </p:grpSpPr>
          <p:sp>
            <p:nvSpPr>
              <p:cNvPr id="133" name="Oval 171"/>
              <p:cNvSpPr>
                <a:spLocks noChangeArrowheads="1"/>
              </p:cNvSpPr>
              <p:nvPr/>
            </p:nvSpPr>
            <p:spPr bwMode="auto">
              <a:xfrm>
                <a:off x="4580" y="1196"/>
                <a:ext cx="1144" cy="159"/>
              </a:xfrm>
              <a:prstGeom prst="ellipse">
                <a:avLst/>
              </a:prstGeom>
              <a:solidFill>
                <a:srgbClr val="00279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da-DK">
                  <a:latin typeface="Calibri" charset="0"/>
                  <a:ea typeface="ＭＳ Ｐゴシック" charset="0"/>
                  <a:cs typeface="Microsoft YaHei" charset="0"/>
                </a:endParaRPr>
              </a:p>
            </p:txBody>
          </p:sp>
          <p:sp>
            <p:nvSpPr>
              <p:cNvPr id="134" name="Freeform 172"/>
              <p:cNvSpPr>
                <a:spLocks/>
              </p:cNvSpPr>
              <p:nvPr/>
            </p:nvSpPr>
            <p:spPr bwMode="auto">
              <a:xfrm>
                <a:off x="4577" y="1282"/>
                <a:ext cx="1149" cy="123"/>
              </a:xfrm>
              <a:custGeom>
                <a:avLst/>
                <a:gdLst>
                  <a:gd name="T0" fmla="*/ 0 w 1149"/>
                  <a:gd name="T1" fmla="*/ 0 h 123"/>
                  <a:gd name="T2" fmla="*/ 0 w 1149"/>
                  <a:gd name="T3" fmla="*/ 43 h 123"/>
                  <a:gd name="T4" fmla="*/ 23 w 1149"/>
                  <a:gd name="T5" fmla="*/ 62 h 123"/>
                  <a:gd name="T6" fmla="*/ 57 w 1149"/>
                  <a:gd name="T7" fmla="*/ 75 h 123"/>
                  <a:gd name="T8" fmla="*/ 112 w 1149"/>
                  <a:gd name="T9" fmla="*/ 89 h 123"/>
                  <a:gd name="T10" fmla="*/ 186 w 1149"/>
                  <a:gd name="T11" fmla="*/ 99 h 123"/>
                  <a:gd name="T12" fmla="*/ 266 w 1149"/>
                  <a:gd name="T13" fmla="*/ 109 h 123"/>
                  <a:gd name="T14" fmla="*/ 352 w 1149"/>
                  <a:gd name="T15" fmla="*/ 115 h 123"/>
                  <a:gd name="T16" fmla="*/ 432 w 1149"/>
                  <a:gd name="T17" fmla="*/ 119 h 123"/>
                  <a:gd name="T18" fmla="*/ 520 w 1149"/>
                  <a:gd name="T19" fmla="*/ 121 h 123"/>
                  <a:gd name="T20" fmla="*/ 596 w 1149"/>
                  <a:gd name="T21" fmla="*/ 122 h 123"/>
                  <a:gd name="T22" fmla="*/ 673 w 1149"/>
                  <a:gd name="T23" fmla="*/ 121 h 123"/>
                  <a:gd name="T24" fmla="*/ 741 w 1149"/>
                  <a:gd name="T25" fmla="*/ 118 h 123"/>
                  <a:gd name="T26" fmla="*/ 808 w 1149"/>
                  <a:gd name="T27" fmla="*/ 114 h 123"/>
                  <a:gd name="T28" fmla="*/ 873 w 1149"/>
                  <a:gd name="T29" fmla="*/ 111 h 123"/>
                  <a:gd name="T30" fmla="*/ 929 w 1149"/>
                  <a:gd name="T31" fmla="*/ 105 h 123"/>
                  <a:gd name="T32" fmla="*/ 984 w 1149"/>
                  <a:gd name="T33" fmla="*/ 97 h 123"/>
                  <a:gd name="T34" fmla="*/ 1040 w 1149"/>
                  <a:gd name="T35" fmla="*/ 88 h 123"/>
                  <a:gd name="T36" fmla="*/ 1081 w 1149"/>
                  <a:gd name="T37" fmla="*/ 78 h 123"/>
                  <a:gd name="T38" fmla="*/ 1128 w 1149"/>
                  <a:gd name="T39" fmla="*/ 60 h 123"/>
                  <a:gd name="T40" fmla="*/ 1148 w 1149"/>
                  <a:gd name="T41" fmla="*/ 43 h 123"/>
                  <a:gd name="T42" fmla="*/ 1148 w 1149"/>
                  <a:gd name="T43" fmla="*/ 0 h 123"/>
                  <a:gd name="T44" fmla="*/ 1138 w 1149"/>
                  <a:gd name="T45" fmla="*/ 10 h 123"/>
                  <a:gd name="T46" fmla="*/ 1112 w 1149"/>
                  <a:gd name="T47" fmla="*/ 23 h 123"/>
                  <a:gd name="T48" fmla="*/ 1075 w 1149"/>
                  <a:gd name="T49" fmla="*/ 35 h 123"/>
                  <a:gd name="T50" fmla="*/ 1024 w 1149"/>
                  <a:gd name="T51" fmla="*/ 47 h 123"/>
                  <a:gd name="T52" fmla="*/ 963 w 1149"/>
                  <a:gd name="T53" fmla="*/ 55 h 123"/>
                  <a:gd name="T54" fmla="*/ 917 w 1149"/>
                  <a:gd name="T55" fmla="*/ 61 h 123"/>
                  <a:gd name="T56" fmla="*/ 854 w 1149"/>
                  <a:gd name="T57" fmla="*/ 67 h 123"/>
                  <a:gd name="T58" fmla="*/ 789 w 1149"/>
                  <a:gd name="T59" fmla="*/ 71 h 123"/>
                  <a:gd name="T60" fmla="*/ 700 w 1149"/>
                  <a:gd name="T61" fmla="*/ 75 h 123"/>
                  <a:gd name="T62" fmla="*/ 644 w 1149"/>
                  <a:gd name="T63" fmla="*/ 77 h 123"/>
                  <a:gd name="T64" fmla="*/ 574 w 1149"/>
                  <a:gd name="T65" fmla="*/ 77 h 123"/>
                  <a:gd name="T66" fmla="*/ 497 w 1149"/>
                  <a:gd name="T67" fmla="*/ 76 h 123"/>
                  <a:gd name="T68" fmla="*/ 421 w 1149"/>
                  <a:gd name="T69" fmla="*/ 74 h 123"/>
                  <a:gd name="T70" fmla="*/ 346 w 1149"/>
                  <a:gd name="T71" fmla="*/ 71 h 123"/>
                  <a:gd name="T72" fmla="*/ 266 w 1149"/>
                  <a:gd name="T73" fmla="*/ 64 h 123"/>
                  <a:gd name="T74" fmla="*/ 206 w 1149"/>
                  <a:gd name="T75" fmla="*/ 59 h 123"/>
                  <a:gd name="T76" fmla="*/ 153 w 1149"/>
                  <a:gd name="T77" fmla="*/ 51 h 123"/>
                  <a:gd name="T78" fmla="*/ 106 w 1149"/>
                  <a:gd name="T79" fmla="*/ 41 h 123"/>
                  <a:gd name="T80" fmla="*/ 65 w 1149"/>
                  <a:gd name="T81" fmla="*/ 33 h 123"/>
                  <a:gd name="T82" fmla="*/ 23 w 1149"/>
                  <a:gd name="T83" fmla="*/ 17 h 123"/>
                  <a:gd name="T84" fmla="*/ 0 w 1149"/>
                  <a:gd name="T85" fmla="*/ 0 h 12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49" h="123">
                    <a:moveTo>
                      <a:pt x="0" y="0"/>
                    </a:moveTo>
                    <a:lnTo>
                      <a:pt x="0" y="43"/>
                    </a:lnTo>
                    <a:lnTo>
                      <a:pt x="23" y="62"/>
                    </a:lnTo>
                    <a:lnTo>
                      <a:pt x="57" y="75"/>
                    </a:lnTo>
                    <a:lnTo>
                      <a:pt x="112" y="89"/>
                    </a:lnTo>
                    <a:lnTo>
                      <a:pt x="186" y="99"/>
                    </a:lnTo>
                    <a:lnTo>
                      <a:pt x="266" y="109"/>
                    </a:lnTo>
                    <a:lnTo>
                      <a:pt x="352" y="115"/>
                    </a:lnTo>
                    <a:lnTo>
                      <a:pt x="432" y="119"/>
                    </a:lnTo>
                    <a:lnTo>
                      <a:pt x="520" y="121"/>
                    </a:lnTo>
                    <a:lnTo>
                      <a:pt x="596" y="122"/>
                    </a:lnTo>
                    <a:lnTo>
                      <a:pt x="673" y="121"/>
                    </a:lnTo>
                    <a:lnTo>
                      <a:pt x="741" y="118"/>
                    </a:lnTo>
                    <a:lnTo>
                      <a:pt x="808" y="114"/>
                    </a:lnTo>
                    <a:lnTo>
                      <a:pt x="873" y="111"/>
                    </a:lnTo>
                    <a:lnTo>
                      <a:pt x="929" y="105"/>
                    </a:lnTo>
                    <a:lnTo>
                      <a:pt x="984" y="97"/>
                    </a:lnTo>
                    <a:lnTo>
                      <a:pt x="1040" y="88"/>
                    </a:lnTo>
                    <a:lnTo>
                      <a:pt x="1081" y="78"/>
                    </a:lnTo>
                    <a:lnTo>
                      <a:pt x="1128" y="60"/>
                    </a:lnTo>
                    <a:lnTo>
                      <a:pt x="1148" y="43"/>
                    </a:lnTo>
                    <a:lnTo>
                      <a:pt x="1148" y="0"/>
                    </a:lnTo>
                    <a:lnTo>
                      <a:pt x="1138" y="10"/>
                    </a:lnTo>
                    <a:lnTo>
                      <a:pt x="1112" y="23"/>
                    </a:lnTo>
                    <a:lnTo>
                      <a:pt x="1075" y="35"/>
                    </a:lnTo>
                    <a:lnTo>
                      <a:pt x="1024" y="47"/>
                    </a:lnTo>
                    <a:lnTo>
                      <a:pt x="963" y="55"/>
                    </a:lnTo>
                    <a:lnTo>
                      <a:pt x="917" y="61"/>
                    </a:lnTo>
                    <a:lnTo>
                      <a:pt x="854" y="67"/>
                    </a:lnTo>
                    <a:lnTo>
                      <a:pt x="789" y="71"/>
                    </a:lnTo>
                    <a:lnTo>
                      <a:pt x="700" y="75"/>
                    </a:lnTo>
                    <a:lnTo>
                      <a:pt x="644" y="77"/>
                    </a:lnTo>
                    <a:lnTo>
                      <a:pt x="574" y="77"/>
                    </a:lnTo>
                    <a:lnTo>
                      <a:pt x="497" y="76"/>
                    </a:lnTo>
                    <a:lnTo>
                      <a:pt x="421" y="74"/>
                    </a:lnTo>
                    <a:lnTo>
                      <a:pt x="346" y="71"/>
                    </a:lnTo>
                    <a:lnTo>
                      <a:pt x="266" y="64"/>
                    </a:lnTo>
                    <a:lnTo>
                      <a:pt x="206" y="59"/>
                    </a:lnTo>
                    <a:lnTo>
                      <a:pt x="153" y="51"/>
                    </a:lnTo>
                    <a:lnTo>
                      <a:pt x="106" y="41"/>
                    </a:lnTo>
                    <a:lnTo>
                      <a:pt x="65" y="33"/>
                    </a:lnTo>
                    <a:lnTo>
                      <a:pt x="23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da-DK"/>
              </a:p>
            </p:txBody>
          </p:sp>
        </p:grpSp>
      </p:grpSp>
      <p:sp>
        <p:nvSpPr>
          <p:cNvPr id="175" name="Text Box 173"/>
          <p:cNvSpPr txBox="1">
            <a:spLocks noChangeArrowheads="1"/>
          </p:cNvSpPr>
          <p:nvPr/>
        </p:nvSpPr>
        <p:spPr bwMode="auto">
          <a:xfrm>
            <a:off x="385763" y="260350"/>
            <a:ext cx="7416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40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 blå,</a:t>
            </a:r>
            <a:r>
              <a:rPr lang="da-DK" sz="4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da-DK" sz="4000" b="1">
                <a:solidFill>
                  <a:srgbClr val="CF0E3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røde</a:t>
            </a:r>
            <a:r>
              <a:rPr lang="da-DK" sz="4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da-DK" sz="4000" b="1">
                <a:solidFill>
                  <a:srgbClr val="08560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og grønne kroner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tabLst>
                <a:tab pos="723900" algn="l"/>
              </a:tabLst>
            </a:pPr>
            <a:fld id="{043BD3B5-9F2D-4B72-A2DA-2D305EF56196}" type="slidenum">
              <a:rPr lang="en-US">
                <a:solidFill>
                  <a:schemeClr val="tx1"/>
                </a:solidFill>
                <a:latin typeface="Arial" pitchFamily="34" charset="0"/>
              </a:rPr>
              <a:pPr>
                <a:tabLst>
                  <a:tab pos="723900" algn="l"/>
                </a:tabLst>
              </a:pPr>
              <a:t>6</a:t>
            </a:fld>
            <a:endParaRPr 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0825" y="333375"/>
            <a:ext cx="8245475" cy="4984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ＭＳ Ｐゴシック" charset="-128"/>
                <a:cs typeface="+mj-cs"/>
              </a:rPr>
              <a:t>Jagten på de </a:t>
            </a:r>
            <a:r>
              <a:rPr kumimoji="0" lang="da-DK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ＭＳ Ｐゴシック" charset="-128"/>
                <a:cs typeface="+mj-cs"/>
              </a:rPr>
              <a:t>røde</a:t>
            </a:r>
            <a:r>
              <a:rPr kumimoji="0" lang="da-DK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ＭＳ Ｐゴシック" charset="-128"/>
                <a:cs typeface="+mj-cs"/>
              </a:rPr>
              <a:t> kroner!</a:t>
            </a:r>
            <a:endParaRPr kumimoji="0" lang="da-DK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charset="-128"/>
              <a:cs typeface="+mj-cs"/>
            </a:endParaRPr>
          </a:p>
        </p:txBody>
      </p:sp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827584" y="2060848"/>
          <a:ext cx="7348537" cy="3902076"/>
        </p:xfrm>
        <a:graphic>
          <a:graphicData uri="http://schemas.openxmlformats.org/drawingml/2006/table">
            <a:tbl>
              <a:tblPr/>
              <a:tblGrid>
                <a:gridCol w="3675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Forebyggelse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0,5 %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Kontrol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4,5 %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CF0E30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Fejlrettelse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CF0E30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15 – 35 %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I alt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a-DK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icrosoft YaHei" charset="0"/>
                        </a:rPr>
                        <a:t>20 – 40 %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539552" y="1124744"/>
            <a:ext cx="80406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>
                <a:solidFill>
                  <a:srgbClr val="339966"/>
                </a:solidFill>
                <a:latin typeface="Arial" pitchFamily="34" charset="0"/>
                <a:cs typeface="Arial" pitchFamily="34" charset="0"/>
              </a:rPr>
              <a:t>Kvalitetsomkostninger måles i servicevirksomheder som en procentdel af driftsomkostningerne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4624"/>
            <a:ext cx="7776864" cy="607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1185"/>
            <a:ext cx="8352928" cy="602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04664"/>
            <a:ext cx="7477421" cy="540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JN Data">
      <a:dk1>
        <a:srgbClr val="00356E"/>
      </a:dk1>
      <a:lt1>
        <a:srgbClr val="FFFFFF"/>
      </a:lt1>
      <a:dk2>
        <a:srgbClr val="00356E"/>
      </a:dk2>
      <a:lt2>
        <a:srgbClr val="C9D200"/>
      </a:lt2>
      <a:accent1>
        <a:srgbClr val="00356E"/>
      </a:accent1>
      <a:accent2>
        <a:srgbClr val="DC931A"/>
      </a:accent2>
      <a:accent3>
        <a:srgbClr val="8DB335"/>
      </a:accent3>
      <a:accent4>
        <a:srgbClr val="009CDD"/>
      </a:accent4>
      <a:accent5>
        <a:srgbClr val="C10041"/>
      </a:accent5>
      <a:accent6>
        <a:srgbClr val="4C4C4E"/>
      </a:accent6>
      <a:hlink>
        <a:srgbClr val="00356E"/>
      </a:hlink>
      <a:folHlink>
        <a:srgbClr val="00356E"/>
      </a:folHlink>
    </a:clrScheme>
    <a:fontScheme name="JN Data">
      <a:majorFont>
        <a:latin typeface="Verdan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verdan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JN Da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5020FFF6D133A47991C68D5822BB9E4" ma:contentTypeVersion="10" ma:contentTypeDescription="Opret et nyt dokument." ma:contentTypeScope="" ma:versionID="58d0b7db28809fe15dc3733975ce2181">
  <xsd:schema xmlns:xsd="http://www.w3.org/2001/XMLSchema" xmlns:xs="http://www.w3.org/2001/XMLSchema" xmlns:p="http://schemas.microsoft.com/office/2006/metadata/properties" xmlns:ns2="f67141f2-b62e-4461-b9a1-ff945471b72c" xmlns:ns3="0baf465b-09c3-4219-9b9c-e71b9b9cc990" targetNamespace="http://schemas.microsoft.com/office/2006/metadata/properties" ma:root="true" ma:fieldsID="b12e41214957f3a4425931f94d5771e3" ns2:_="" ns3:_="">
    <xsd:import namespace="f67141f2-b62e-4461-b9a1-ff945471b72c"/>
    <xsd:import namespace="0baf465b-09c3-4219-9b9c-e71b9b9cc990"/>
    <xsd:element name="properties">
      <xsd:complexType>
        <xsd:sequence>
          <xsd:element name="documentManagement">
            <xsd:complexType>
              <xsd:all>
                <xsd:element ref="ns2:SkabelonBeskrivelse" minOccurs="0"/>
                <xsd:element ref="ns2:SkabelonAnsvarlig" minOccurs="0"/>
                <xsd:element ref="ns2:SkabelonKategori" minOccurs="0"/>
                <xsd:element ref="ns2:SkabelonAnsvarlig_x003a_E-mail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141f2-b62e-4461-b9a1-ff945471b72c" elementFormDefault="qualified">
    <xsd:import namespace="http://schemas.microsoft.com/office/2006/documentManagement/types"/>
    <xsd:import namespace="http://schemas.microsoft.com/office/infopath/2007/PartnerControls"/>
    <xsd:element name="SkabelonBeskrivelse" ma:index="2" nillable="true" ma:displayName="Skabelonbeskrivelse" ma:hidden="true" ma:internalName="SkabelonBeskrivelse" ma:readOnly="false">
      <xsd:simpleType>
        <xsd:restriction base="dms:Note"/>
      </xsd:simpleType>
    </xsd:element>
    <xsd:element name="SkabelonAnsvarlig" ma:index="3" nillable="true" ma:displayName="Skabelon ansvarlig" ma:hidden="true" ma:list="{5bc6f170-c220-464e-83e0-00cd7bf5e7e0}" ma:internalName="SkabelonAnsvarlig" ma:readOnly="false" ma:showField="Title" ma:web="f67141f2-b62e-4461-b9a1-ff945471b72c">
      <xsd:simpleType>
        <xsd:restriction base="dms:Lookup"/>
      </xsd:simpleType>
    </xsd:element>
    <xsd:element name="SkabelonKategori" ma:index="4" nillable="true" ma:displayName="Skabelon kategori" ma:hidden="true" ma:internalName="SkabelonKategori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estillinger"/>
                    <xsd:enumeration value="Generelle"/>
                    <xsd:enumeration value="Dokumentation"/>
                    <xsd:enumeration value="Teamsite"/>
                    <xsd:enumeration value="IT-Sikkerhed"/>
                    <xsd:enumeration value="WEB"/>
                    <xsd:enumeration value="Indstillinger"/>
                    <xsd:enumeration value="MS Office"/>
                    <xsd:enumeration value="HR"/>
                    <xsd:enumeration value="Medarb. Fordele"/>
                    <xsd:enumeration value="PUS"/>
                    <xsd:enumeration value="APV"/>
                    <xsd:enumeration value="ITO"/>
                    <xsd:enumeration value="Projekt"/>
                    <xsd:enumeration value="Projekt - Styring"/>
                    <xsd:enumeration value="Projekt - Fase"/>
                    <xsd:enumeration value="Projekt - Aktive"/>
                    <xsd:enumeration value="Projekt - Tjeklister"/>
                    <xsd:enumeration value="Projekt - Rapportering"/>
                    <xsd:enumeration value="Projekt - Valgfrie"/>
                    <xsd:enumeration value="Konsulent Tavshedserklæring"/>
                    <xsd:enumeration value="Konsulent Tjekliste"/>
                    <xsd:enumeration value="Konsulent Økonomiindstilling"/>
                    <xsd:enumeration value="Konsulent Tidsregistrering"/>
                    <xsd:enumeration value="Ledelse"/>
                    <xsd:enumeration value="Strategi"/>
                  </xsd:restriction>
                </xsd:simpleType>
              </xsd:element>
            </xsd:sequence>
          </xsd:extension>
        </xsd:complexContent>
      </xsd:complexType>
    </xsd:element>
    <xsd:element name="SkabelonAnsvarlig_x003a_E-mail" ma:index="7" nillable="true" ma:displayName="Ansvarlig E-mail" ma:list="{5bc6f170-c220-464e-83e0-00cd7bf5e7e0}" ma:internalName="SkabelonAnsvarlig_x003A_E_x002d_mail" ma:readOnly="true" ma:showField="EMail" ma:web="f67141f2-b62e-4461-b9a1-ff945471b72c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f465b-09c3-4219-9b9c-e71b9b9cc990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Værdi for dokument-id" ma:description="Værdien af det dokument-id, der er tildelt dette element." ma:internalName="_dlc_DocId" ma:readOnly="true">
      <xsd:simpleType>
        <xsd:restriction base="dms:Text"/>
      </xsd:simpleType>
    </xsd:element>
    <xsd:element name="_dlc_DocIdUrl" ma:index="13" nillable="true" ma:displayName="Dokument-id" ma:description="Permanent link til dette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Indholdstype"/>
        <xsd:element ref="dc:title" minOccurs="0" maxOccurs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Nintex conditional workflow start</Name>
    <Synchronization>Synchronous</Synchronization>
    <Type>10001</Type>
    <SequenceNumber>50000</SequenceNumber>
    <Assembly>Nintex.Workflow, Version=1.0.0.0, Culture=neutral, PublicKeyToken=913f6bae0ca5ae12</Assembly>
    <Class>Nintex.Workflow.ConditionalWorkflowStartReceiver</Class>
    <Data>08-11-2011 13:46:26</Data>
    <Filter/>
  </Receiver>
  <Receiver>
    <Name>Nintex conditional workflow start</Name>
    <Synchronization>Synchronous</Synchronization>
    <Type>10002</Type>
    <SequenceNumber>50000</SequenceNumber>
    <Assembly>Nintex.Workflow, Version=1.0.0.0, Culture=neutral, PublicKeyToken=913f6bae0ca5ae12</Assembly>
    <Class>Nintex.Workflow.ConditionalWorkflowStartReceiver</Class>
    <Data>08-11-2011 13:46:26</Data>
    <Filter/>
  </Receiver>
  <Receiver>
    <Name>Nintex conditional workflow start</Name>
    <Synchronization>Synchronous</Synchronization>
    <Type>2</Type>
    <SequenceNumber>50000</SequenceNumber>
    <Assembly>Nintex.Workflow, Version=1.0.0.0, Culture=neutral, PublicKeyToken=913f6bae0ca5ae12</Assembly>
    <Class>Nintex.Workflow.ConditionalWorkflowStartReceiver</Class>
    <Data>08-11-2011 13:46:26</Data>
    <Filter/>
  </Receiver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SkabelonAnsvarlig xmlns="f67141f2-b62e-4461-b9a1-ff945471b72c">25</SkabelonAnsvarlig>
    <SkabelonKategori xmlns="f67141f2-b62e-4461-b9a1-ff945471b72c">
      <Value>Virksomhed</Value>
    </SkabelonKategori>
    <SkabelonBeskrivelse xmlns="f67141f2-b62e-4461-b9a1-ff945471b72c" xsi:nil="true"/>
    <_dlc_DocId xmlns="0baf465b-09c3-4219-9b9c-e71b9b9cc990">C7ZZQHQM7RTA-424-286</_dlc_DocId>
    <_dlc_DocIdUrl xmlns="0baf465b-09c3-4219-9b9c-e71b9b9cc990">
      <Url>http://delfi2/skabeloner/_layouts/DocIdRedir.aspx?ID=C7ZZQHQM7RTA-424-286</Url>
      <Description>C7ZZQHQM7RTA-424-286</Description>
    </_dlc_DocIdUrl>
  </documentManagement>
</p:properties>
</file>

<file path=customXml/itemProps1.xml><?xml version="1.0" encoding="utf-8"?>
<ds:datastoreItem xmlns:ds="http://schemas.openxmlformats.org/officeDocument/2006/customXml" ds:itemID="{BA56D607-37AB-421F-AC53-103063FDF6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141f2-b62e-4461-b9a1-ff945471b72c"/>
    <ds:schemaRef ds:uri="0baf465b-09c3-4219-9b9c-e71b9b9cc9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05453-67B8-46ED-A79A-4C8691D69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D9854E-64CC-4C36-B0E5-F3BF23FFCAF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6941073-81A3-45D8-B351-BAC3EDFF83BC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0baf465b-09c3-4219-9b9c-e71b9b9cc990"/>
    <ds:schemaRef ds:uri="http://schemas.microsoft.com/office/2006/documentManagement/types"/>
    <ds:schemaRef ds:uri="f67141f2-b62e-4461-b9a1-ff945471b72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390</TotalTime>
  <Words>262</Words>
  <Application>Microsoft Office PowerPoint</Application>
  <PresentationFormat>Skærmshow (4:3)</PresentationFormat>
  <Paragraphs>65</Paragraphs>
  <Slides>22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31" baseType="lpstr">
      <vt:lpstr>Microsoft YaHei</vt:lpstr>
      <vt:lpstr>Arial</vt:lpstr>
      <vt:lpstr>Calibri</vt:lpstr>
      <vt:lpstr>Times New Roman</vt:lpstr>
      <vt:lpstr>TitilliumMaps29L</vt:lpstr>
      <vt:lpstr>Verdana</vt:lpstr>
      <vt:lpstr>Verdana</vt:lpstr>
      <vt:lpstr>Wingdings</vt:lpstr>
      <vt:lpstr>PowerPoint</vt:lpstr>
      <vt:lpstr>Kvalitetsomkostninger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Intern audit</vt:lpstr>
      <vt:lpstr>Er tingene som vi tror, de er?</vt:lpstr>
      <vt:lpstr>Er tingene som vi tror, de er?</vt:lpstr>
      <vt:lpstr>PowerPoint-præsentation</vt:lpstr>
      <vt:lpstr>PowerPoint-præsentation</vt:lpstr>
      <vt:lpstr>PowerPoint-præsentation</vt:lpstr>
      <vt:lpstr>PowerPoint-præsentation</vt:lpstr>
    </vt:vector>
  </TitlesOfParts>
  <Company>JNData A/S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nlf</dc:creator>
  <dc:description/>
  <cp:lastModifiedBy>Nils Lau Frederiksen</cp:lastModifiedBy>
  <cp:revision>24</cp:revision>
  <dcterms:created xsi:type="dcterms:W3CDTF">2013-05-30T13:23:18Z</dcterms:created>
  <dcterms:modified xsi:type="dcterms:W3CDTF">2024-12-04T19:48:41Z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0x010100C5020FFF6D133A47991C68D5822BB9E4</vt:lpwstr>
  </property>
  <property fmtid="{D5CDD505-2E9C-101B-9397-08002B2CF9AE}" pid="3" name="_dlc_DocIdItemGuid">
    <vt:lpwstr>7b513323-d9e1-45d6-9b35-8d0308179e86</vt:lpwstr>
  </property>
</Properties>
</file>